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9"/>
  </p:notesMasterIdLst>
  <p:sldIdLst>
    <p:sldId id="258" r:id="rId2"/>
    <p:sldId id="521" r:id="rId3"/>
    <p:sldId id="522" r:id="rId4"/>
    <p:sldId id="437" r:id="rId5"/>
    <p:sldId id="439" r:id="rId6"/>
    <p:sldId id="259" r:id="rId7"/>
    <p:sldId id="457" r:id="rId8"/>
    <p:sldId id="458" r:id="rId9"/>
    <p:sldId id="459" r:id="rId10"/>
    <p:sldId id="460" r:id="rId11"/>
    <p:sldId id="461" r:id="rId12"/>
    <p:sldId id="462" r:id="rId13"/>
    <p:sldId id="463" r:id="rId14"/>
    <p:sldId id="464" r:id="rId15"/>
    <p:sldId id="465" r:id="rId16"/>
    <p:sldId id="466" r:id="rId17"/>
    <p:sldId id="467" r:id="rId18"/>
    <p:sldId id="468" r:id="rId19"/>
    <p:sldId id="469" r:id="rId20"/>
    <p:sldId id="470" r:id="rId21"/>
    <p:sldId id="471" r:id="rId22"/>
    <p:sldId id="520" r:id="rId23"/>
    <p:sldId id="472" r:id="rId24"/>
    <p:sldId id="474" r:id="rId25"/>
    <p:sldId id="473" r:id="rId26"/>
    <p:sldId id="475" r:id="rId27"/>
    <p:sldId id="507" r:id="rId28"/>
    <p:sldId id="508" r:id="rId29"/>
    <p:sldId id="509" r:id="rId30"/>
    <p:sldId id="510" r:id="rId31"/>
    <p:sldId id="476" r:id="rId32"/>
    <p:sldId id="525" r:id="rId33"/>
    <p:sldId id="477" r:id="rId34"/>
    <p:sldId id="478" r:id="rId35"/>
    <p:sldId id="523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  <p:sldId id="291" r:id="rId61"/>
    <p:sldId id="292" r:id="rId62"/>
    <p:sldId id="293" r:id="rId63"/>
    <p:sldId id="294" r:id="rId64"/>
    <p:sldId id="295" r:id="rId65"/>
    <p:sldId id="296" r:id="rId66"/>
    <p:sldId id="297" r:id="rId67"/>
    <p:sldId id="298" r:id="rId68"/>
    <p:sldId id="299" r:id="rId69"/>
    <p:sldId id="300" r:id="rId70"/>
    <p:sldId id="301" r:id="rId71"/>
    <p:sldId id="302" r:id="rId72"/>
    <p:sldId id="303" r:id="rId73"/>
    <p:sldId id="304" r:id="rId74"/>
    <p:sldId id="305" r:id="rId75"/>
    <p:sldId id="306" r:id="rId76"/>
    <p:sldId id="307" r:id="rId77"/>
    <p:sldId id="308" r:id="rId78"/>
    <p:sldId id="309" r:id="rId79"/>
    <p:sldId id="310" r:id="rId80"/>
    <p:sldId id="311" r:id="rId81"/>
    <p:sldId id="312" r:id="rId82"/>
    <p:sldId id="313" r:id="rId83"/>
    <p:sldId id="314" r:id="rId84"/>
    <p:sldId id="315" r:id="rId85"/>
    <p:sldId id="316" r:id="rId86"/>
    <p:sldId id="317" r:id="rId87"/>
    <p:sldId id="318" r:id="rId88"/>
    <p:sldId id="319" r:id="rId89"/>
    <p:sldId id="320" r:id="rId90"/>
    <p:sldId id="321" r:id="rId91"/>
    <p:sldId id="322" r:id="rId92"/>
    <p:sldId id="323" r:id="rId93"/>
    <p:sldId id="324" r:id="rId94"/>
    <p:sldId id="325" r:id="rId95"/>
    <p:sldId id="326" r:id="rId96"/>
    <p:sldId id="511" r:id="rId97"/>
    <p:sldId id="479" r:id="rId98"/>
    <p:sldId id="484" r:id="rId99"/>
    <p:sldId id="529" r:id="rId100"/>
    <p:sldId id="530" r:id="rId101"/>
    <p:sldId id="531" r:id="rId102"/>
    <p:sldId id="532" r:id="rId103"/>
    <p:sldId id="533" r:id="rId104"/>
    <p:sldId id="534" r:id="rId105"/>
    <p:sldId id="535" r:id="rId106"/>
    <p:sldId id="536" r:id="rId107"/>
    <p:sldId id="537" r:id="rId108"/>
    <p:sldId id="483" r:id="rId109"/>
    <p:sldId id="482" r:id="rId110"/>
    <p:sldId id="481" r:id="rId111"/>
    <p:sldId id="486" r:id="rId112"/>
    <p:sldId id="485" r:id="rId113"/>
    <p:sldId id="519" r:id="rId114"/>
    <p:sldId id="497" r:id="rId115"/>
    <p:sldId id="499" r:id="rId116"/>
    <p:sldId id="498" r:id="rId117"/>
    <p:sldId id="496" r:id="rId118"/>
    <p:sldId id="500" r:id="rId119"/>
    <p:sldId id="503" r:id="rId120"/>
    <p:sldId id="504" r:id="rId121"/>
    <p:sldId id="505" r:id="rId122"/>
    <p:sldId id="506" r:id="rId123"/>
    <p:sldId id="502" r:id="rId124"/>
    <p:sldId id="487" r:id="rId125"/>
    <p:sldId id="495" r:id="rId126"/>
    <p:sldId id="488" r:id="rId127"/>
    <p:sldId id="489" r:id="rId128"/>
    <p:sldId id="490" r:id="rId129"/>
    <p:sldId id="327" r:id="rId130"/>
    <p:sldId id="328" r:id="rId131"/>
    <p:sldId id="491" r:id="rId132"/>
    <p:sldId id="329" r:id="rId133"/>
    <p:sldId id="444" r:id="rId134"/>
    <p:sldId id="443" r:id="rId135"/>
    <p:sldId id="331" r:id="rId136"/>
    <p:sldId id="445" r:id="rId137"/>
    <p:sldId id="333" r:id="rId138"/>
    <p:sldId id="334" r:id="rId139"/>
    <p:sldId id="335" r:id="rId140"/>
    <p:sldId id="336" r:id="rId141"/>
    <p:sldId id="337" r:id="rId142"/>
    <p:sldId id="338" r:id="rId143"/>
    <p:sldId id="339" r:id="rId144"/>
    <p:sldId id="340" r:id="rId145"/>
    <p:sldId id="341" r:id="rId146"/>
    <p:sldId id="342" r:id="rId147"/>
    <p:sldId id="343" r:id="rId148"/>
    <p:sldId id="344" r:id="rId149"/>
    <p:sldId id="345" r:id="rId150"/>
    <p:sldId id="346" r:id="rId151"/>
    <p:sldId id="347" r:id="rId152"/>
    <p:sldId id="348" r:id="rId153"/>
    <p:sldId id="349" r:id="rId154"/>
    <p:sldId id="350" r:id="rId155"/>
    <p:sldId id="351" r:id="rId156"/>
    <p:sldId id="352" r:id="rId157"/>
    <p:sldId id="353" r:id="rId158"/>
    <p:sldId id="354" r:id="rId159"/>
    <p:sldId id="355" r:id="rId160"/>
    <p:sldId id="356" r:id="rId161"/>
    <p:sldId id="357" r:id="rId162"/>
    <p:sldId id="358" r:id="rId163"/>
    <p:sldId id="421" r:id="rId164"/>
    <p:sldId id="422" r:id="rId165"/>
    <p:sldId id="423" r:id="rId166"/>
    <p:sldId id="492" r:id="rId167"/>
    <p:sldId id="424" r:id="rId168"/>
    <p:sldId id="447" r:id="rId169"/>
    <p:sldId id="448" r:id="rId170"/>
    <p:sldId id="419" r:id="rId171"/>
    <p:sldId id="426" r:id="rId172"/>
    <p:sldId id="420" r:id="rId173"/>
    <p:sldId id="446" r:id="rId174"/>
    <p:sldId id="362" r:id="rId175"/>
    <p:sldId id="363" r:id="rId176"/>
    <p:sldId id="364" r:id="rId177"/>
    <p:sldId id="365" r:id="rId178"/>
    <p:sldId id="366" r:id="rId179"/>
    <p:sldId id="367" r:id="rId180"/>
    <p:sldId id="368" r:id="rId181"/>
    <p:sldId id="369" r:id="rId182"/>
    <p:sldId id="370" r:id="rId183"/>
    <p:sldId id="371" r:id="rId184"/>
    <p:sldId id="372" r:id="rId185"/>
    <p:sldId id="373" r:id="rId186"/>
    <p:sldId id="374" r:id="rId187"/>
    <p:sldId id="375" r:id="rId188"/>
    <p:sldId id="376" r:id="rId189"/>
    <p:sldId id="377" r:id="rId190"/>
    <p:sldId id="378" r:id="rId191"/>
    <p:sldId id="379" r:id="rId192"/>
    <p:sldId id="380" r:id="rId193"/>
    <p:sldId id="381" r:id="rId194"/>
    <p:sldId id="382" r:id="rId195"/>
    <p:sldId id="383" r:id="rId196"/>
    <p:sldId id="384" r:id="rId197"/>
    <p:sldId id="385" r:id="rId198"/>
    <p:sldId id="386" r:id="rId199"/>
    <p:sldId id="387" r:id="rId200"/>
    <p:sldId id="388" r:id="rId201"/>
    <p:sldId id="389" r:id="rId202"/>
    <p:sldId id="390" r:id="rId203"/>
    <p:sldId id="391" r:id="rId204"/>
    <p:sldId id="392" r:id="rId205"/>
    <p:sldId id="393" r:id="rId206"/>
    <p:sldId id="394" r:id="rId207"/>
    <p:sldId id="395" r:id="rId208"/>
    <p:sldId id="396" r:id="rId209"/>
    <p:sldId id="397" r:id="rId210"/>
    <p:sldId id="398" r:id="rId211"/>
    <p:sldId id="399" r:id="rId212"/>
    <p:sldId id="400" r:id="rId213"/>
    <p:sldId id="401" r:id="rId214"/>
    <p:sldId id="402" r:id="rId215"/>
    <p:sldId id="403" r:id="rId216"/>
    <p:sldId id="404" r:id="rId217"/>
    <p:sldId id="405" r:id="rId218"/>
    <p:sldId id="406" r:id="rId219"/>
    <p:sldId id="407" r:id="rId220"/>
    <p:sldId id="408" r:id="rId221"/>
    <p:sldId id="409" r:id="rId222"/>
    <p:sldId id="410" r:id="rId223"/>
    <p:sldId id="411" r:id="rId224"/>
    <p:sldId id="412" r:id="rId225"/>
    <p:sldId id="413" r:id="rId226"/>
    <p:sldId id="414" r:id="rId227"/>
    <p:sldId id="415" r:id="rId228"/>
    <p:sldId id="416" r:id="rId229"/>
    <p:sldId id="493" r:id="rId230"/>
    <p:sldId id="494" r:id="rId231"/>
    <p:sldId id="427" r:id="rId232"/>
    <p:sldId id="449" r:id="rId233"/>
    <p:sldId id="450" r:id="rId234"/>
    <p:sldId id="452" r:id="rId235"/>
    <p:sldId id="453" r:id="rId236"/>
    <p:sldId id="451" r:id="rId237"/>
    <p:sldId id="549" r:id="rId238"/>
    <p:sldId id="551" r:id="rId239"/>
    <p:sldId id="550" r:id="rId240"/>
    <p:sldId id="538" r:id="rId241"/>
    <p:sldId id="557" r:id="rId242"/>
    <p:sldId id="539" r:id="rId243"/>
    <p:sldId id="540" r:id="rId244"/>
    <p:sldId id="541" r:id="rId245"/>
    <p:sldId id="542" r:id="rId246"/>
    <p:sldId id="543" r:id="rId247"/>
    <p:sldId id="544" r:id="rId248"/>
    <p:sldId id="545" r:id="rId249"/>
    <p:sldId id="553" r:id="rId250"/>
    <p:sldId id="554" r:id="rId251"/>
    <p:sldId id="552" r:id="rId252"/>
    <p:sldId id="555" r:id="rId253"/>
    <p:sldId id="556" r:id="rId254"/>
    <p:sldId id="428" r:id="rId255"/>
    <p:sldId id="431" r:id="rId256"/>
    <p:sldId id="432" r:id="rId257"/>
    <p:sldId id="433" r:id="rId258"/>
    <p:sldId id="429" r:id="rId259"/>
    <p:sldId id="430" r:id="rId260"/>
    <p:sldId id="434" r:id="rId261"/>
    <p:sldId id="435" r:id="rId262"/>
    <p:sldId id="436" r:id="rId263"/>
    <p:sldId id="265" r:id="rId264"/>
    <p:sldId id="262" r:id="rId265"/>
    <p:sldId id="526" r:id="rId266"/>
    <p:sldId id="527" r:id="rId267"/>
    <p:sldId id="438" r:id="rId268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96" y="-9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presProps" Target="presProps.xml"/><Relationship Id="rId272" Type="http://schemas.openxmlformats.org/officeDocument/2006/relationships/viewProps" Target="viewProps.xml"/><Relationship Id="rId273" Type="http://schemas.openxmlformats.org/officeDocument/2006/relationships/theme" Target="theme/theme1.xml"/><Relationship Id="rId274" Type="http://schemas.openxmlformats.org/officeDocument/2006/relationships/tableStyles" Target="tableStyles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68489-B97E-7D4F-9391-33E113627708}" type="datetimeFigureOut">
              <a:rPr kumimoji="1" lang="zh-CN" altLang="en-US" smtClean="0"/>
              <a:t>3/2/16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61F41-44C8-C34A-9969-7467AD3D7F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8227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5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7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3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5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7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0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1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3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5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1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1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8.xml"/></Relationships>
</file>

<file path=ppt/notesSlides/_rels/notesSlide1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9.xml"/></Relationships>
</file>

<file path=ppt/notesSlides/_rels/notesSlide1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0.xml"/></Relationships>
</file>

<file path=ppt/notesSlides/_rels/notesSlide1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1.xml"/></Relationships>
</file>

<file path=ppt/notesSlides/_rels/notesSlide1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2.xml"/></Relationships>
</file>

<file path=ppt/notesSlides/_rels/notesSlide1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3.xml"/></Relationships>
</file>

<file path=ppt/notesSlides/_rels/notesSlide1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5.xml"/></Relationships>
</file>

<file path=ppt/notesSlides/_rels/notesSlide1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6.xml"/></Relationships>
</file>

<file path=ppt/notesSlides/_rels/notesSlide1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7.xml"/></Relationships>
</file>

<file path=ppt/notesSlides/_rels/notesSlide1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8.xml"/></Relationships>
</file>

<file path=ppt/notesSlides/_rels/notesSlide1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9.xml"/></Relationships>
</file>

<file path=ppt/notesSlides/_rels/notesSlide1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0.xml"/></Relationships>
</file>

<file path=ppt/notesSlides/_rels/notesSlide1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1.xml"/></Relationships>
</file>

<file path=ppt/notesSlides/_rels/notesSlide1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2.xml"/></Relationships>
</file>

<file path=ppt/notesSlides/_rels/notesSlide1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3.xml"/></Relationships>
</file>

<file path=ppt/notesSlides/_rels/notesSlide1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5.xml"/></Relationships>
</file>

<file path=ppt/notesSlides/_rels/notesSlide1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6.xml"/></Relationships>
</file>

<file path=ppt/notesSlides/_rels/notesSlide1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7.xml"/></Relationships>
</file>

<file path=ppt/notesSlides/_rels/notesSlide1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8.xml"/></Relationships>
</file>

<file path=ppt/notesSlides/_rels/notesSlide1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9.xml"/></Relationships>
</file>

<file path=ppt/notesSlides/_rels/notesSlide1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0.xml"/></Relationships>
</file>

<file path=ppt/notesSlides/_rels/notesSlide1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2.xml"/></Relationships>
</file>

<file path=ppt/notesSlides/_rels/notesSlide1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3.xml"/></Relationships>
</file>

<file path=ppt/notesSlides/_rels/notesSlide1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7.xml"/></Relationships>
</file>

<file path=ppt/notesSlides/_rels/notesSlide1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0.xml"/></Relationships>
</file>

<file path=ppt/notesSlides/_rels/notesSlide1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5.xml"/></Relationships>
</file>

<file path=ppt/notesSlides/_rels/notesSlide1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7.xml"/></Relationships>
</file>

<file path=ppt/notesSlides/_rels/notesSlide1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8.xml"/></Relationships>
</file>

<file path=ppt/notesSlides/_rels/notesSlide1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9.xml"/></Relationships>
</file>

<file path=ppt/notesSlides/_rels/notesSlide1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0.xml"/></Relationships>
</file>

<file path=ppt/notesSlides/_rels/notesSlide1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E259B5A-6D57-904D-8747-2FD875BFB3C5}" type="slidenum">
              <a:rPr lang="en-US"/>
              <a:pPr/>
              <a:t>40</a:t>
            </a:fld>
            <a:endParaRPr lang="en-US"/>
          </a:p>
        </p:txBody>
      </p:sp>
      <p:sp>
        <p:nvSpPr>
          <p:cNvPr id="4833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833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F2DD12-BE1C-5246-BA5C-CA8585AE8825}" type="slidenum">
              <a:rPr lang="en-US"/>
              <a:pPr/>
              <a:t>150</a:t>
            </a:fld>
            <a:endParaRPr lang="en-US"/>
          </a:p>
        </p:txBody>
      </p:sp>
      <p:sp>
        <p:nvSpPr>
          <p:cNvPr id="5652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652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DE43E1-6F4C-C84E-B0DD-D63A279E115A}" type="slidenum">
              <a:rPr lang="en-US"/>
              <a:pPr/>
              <a:t>151</a:t>
            </a:fld>
            <a:endParaRPr lang="en-US"/>
          </a:p>
        </p:txBody>
      </p:sp>
      <p:sp>
        <p:nvSpPr>
          <p:cNvPr id="5662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662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39F8B2-D11E-0C4D-87C8-2A014FB4B03E}" type="slidenum">
              <a:rPr lang="en-US"/>
              <a:pPr/>
              <a:t>152</a:t>
            </a:fld>
            <a:endParaRPr lang="en-US"/>
          </a:p>
        </p:txBody>
      </p:sp>
      <p:sp>
        <p:nvSpPr>
          <p:cNvPr id="5672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672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C81D87-3944-884C-A7E7-FD12CB756B97}" type="slidenum">
              <a:rPr lang="en-US"/>
              <a:pPr/>
              <a:t>153</a:t>
            </a:fld>
            <a:endParaRPr lang="en-US"/>
          </a:p>
        </p:txBody>
      </p:sp>
      <p:sp>
        <p:nvSpPr>
          <p:cNvPr id="5683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683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B411C9-85D7-BE47-9C6F-965A5FDF9E70}" type="slidenum">
              <a:rPr lang="en-US"/>
              <a:pPr/>
              <a:t>154</a:t>
            </a:fld>
            <a:endParaRPr lang="en-US"/>
          </a:p>
        </p:txBody>
      </p:sp>
      <p:sp>
        <p:nvSpPr>
          <p:cNvPr id="5693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693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763D3D-1128-984E-86CC-4F00465822E6}" type="slidenum">
              <a:rPr lang="en-US"/>
              <a:pPr/>
              <a:t>155</a:t>
            </a:fld>
            <a:endParaRPr lang="en-US"/>
          </a:p>
        </p:txBody>
      </p:sp>
      <p:sp>
        <p:nvSpPr>
          <p:cNvPr id="5703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03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0079125-6567-F448-9C08-36EAB80844CC}" type="slidenum">
              <a:rPr lang="en-US"/>
              <a:pPr/>
              <a:t>156</a:t>
            </a:fld>
            <a:endParaRPr lang="en-US"/>
          </a:p>
        </p:txBody>
      </p:sp>
      <p:sp>
        <p:nvSpPr>
          <p:cNvPr id="5713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13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3FA711E-1088-4242-B972-1A7EBE350C7C}" type="slidenum">
              <a:rPr lang="en-US"/>
              <a:pPr/>
              <a:t>157</a:t>
            </a:fld>
            <a:endParaRPr lang="en-US"/>
          </a:p>
        </p:txBody>
      </p:sp>
      <p:sp>
        <p:nvSpPr>
          <p:cNvPr id="5724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24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A276DC4-F70B-4643-BBE8-4A4EF9499AAE}" type="slidenum">
              <a:rPr lang="en-US"/>
              <a:pPr/>
              <a:t>158</a:t>
            </a:fld>
            <a:endParaRPr lang="en-US"/>
          </a:p>
        </p:txBody>
      </p:sp>
      <p:sp>
        <p:nvSpPr>
          <p:cNvPr id="5734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286246-4B02-A145-A0B6-C6D111CF4A87}" type="slidenum">
              <a:rPr lang="en-US"/>
              <a:pPr/>
              <a:t>159</a:t>
            </a:fld>
            <a:endParaRPr lang="en-US"/>
          </a:p>
        </p:txBody>
      </p:sp>
      <p:sp>
        <p:nvSpPr>
          <p:cNvPr id="5744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44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4FC1B96-4709-7D4C-B2CF-26C3DDBB411E}" type="slidenum">
              <a:rPr lang="en-US"/>
              <a:pPr/>
              <a:t>41</a:t>
            </a:fld>
            <a:endParaRPr lang="en-US"/>
          </a:p>
        </p:txBody>
      </p:sp>
      <p:sp>
        <p:nvSpPr>
          <p:cNvPr id="4843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843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1AF0F3-C306-F946-B342-6BB08BEE2375}" type="slidenum">
              <a:rPr lang="en-US"/>
              <a:pPr/>
              <a:t>160</a:t>
            </a:fld>
            <a:endParaRPr lang="en-US"/>
          </a:p>
        </p:txBody>
      </p:sp>
      <p:sp>
        <p:nvSpPr>
          <p:cNvPr id="5754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54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82254E8-D832-0E4D-9061-45891CA0813A}" type="slidenum">
              <a:rPr lang="en-US"/>
              <a:pPr/>
              <a:t>161</a:t>
            </a:fld>
            <a:endParaRPr lang="en-US"/>
          </a:p>
        </p:txBody>
      </p:sp>
      <p:sp>
        <p:nvSpPr>
          <p:cNvPr id="5765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65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EEA7A3-D254-C249-BDE9-13A071F170D3}" type="slidenum">
              <a:rPr lang="en-US"/>
              <a:pPr/>
              <a:t>162</a:t>
            </a:fld>
            <a:endParaRPr lang="en-US"/>
          </a:p>
        </p:txBody>
      </p:sp>
      <p:sp>
        <p:nvSpPr>
          <p:cNvPr id="5775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75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18840D-6B40-FB4D-A98F-8089C8EFE24C}" type="slidenum">
              <a:rPr lang="en-US"/>
              <a:pPr/>
              <a:t>165</a:t>
            </a:fld>
            <a:endParaRPr lang="en-US"/>
          </a:p>
        </p:txBody>
      </p:sp>
      <p:sp>
        <p:nvSpPr>
          <p:cNvPr id="5816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16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2A854C2-BA8C-154E-AAC7-E207C58490BC}" type="slidenum">
              <a:rPr lang="en-US"/>
              <a:pPr/>
              <a:t>169</a:t>
            </a:fld>
            <a:endParaRPr lang="en-US"/>
          </a:p>
        </p:txBody>
      </p:sp>
      <p:sp>
        <p:nvSpPr>
          <p:cNvPr id="6246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46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18840D-6B40-FB4D-A98F-8089C8EFE24C}" type="slidenum">
              <a:rPr lang="en-US"/>
              <a:pPr/>
              <a:t>171</a:t>
            </a:fld>
            <a:endParaRPr lang="en-US"/>
          </a:p>
        </p:txBody>
      </p:sp>
      <p:sp>
        <p:nvSpPr>
          <p:cNvPr id="5816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16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18840D-6B40-FB4D-A98F-8089C8EFE24C}" type="slidenum">
              <a:rPr lang="en-US"/>
              <a:pPr/>
              <a:t>172</a:t>
            </a:fld>
            <a:endParaRPr lang="en-US"/>
          </a:p>
        </p:txBody>
      </p:sp>
      <p:sp>
        <p:nvSpPr>
          <p:cNvPr id="5816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16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18840D-6B40-FB4D-A98F-8089C8EFE24C}" type="slidenum">
              <a:rPr lang="en-US"/>
              <a:pPr/>
              <a:t>174</a:t>
            </a:fld>
            <a:endParaRPr lang="en-US"/>
          </a:p>
        </p:txBody>
      </p:sp>
      <p:sp>
        <p:nvSpPr>
          <p:cNvPr id="5816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16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882A4E6-E4B7-184B-9173-A8D3A1B00BCC}" type="slidenum">
              <a:rPr lang="en-US"/>
              <a:pPr/>
              <a:t>42</a:t>
            </a:fld>
            <a:endParaRPr lang="en-US"/>
          </a:p>
        </p:txBody>
      </p:sp>
      <p:sp>
        <p:nvSpPr>
          <p:cNvPr id="4853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853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DBFA0E-FACB-EF43-9CC0-F6AC4608957E}" type="slidenum">
              <a:rPr lang="en-US"/>
              <a:pPr/>
              <a:t>175</a:t>
            </a:fld>
            <a:endParaRPr lang="en-US"/>
          </a:p>
        </p:txBody>
      </p:sp>
      <p:sp>
        <p:nvSpPr>
          <p:cNvPr id="5826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26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4563F67-D379-C146-8CC8-A1ABB260E68B}" type="slidenum">
              <a:rPr lang="en-US"/>
              <a:pPr/>
              <a:t>176</a:t>
            </a:fld>
            <a:endParaRPr lang="en-US"/>
          </a:p>
        </p:txBody>
      </p:sp>
      <p:sp>
        <p:nvSpPr>
          <p:cNvPr id="5836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36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2A852A-A619-BA4F-8E17-A09350C66D0F}" type="slidenum">
              <a:rPr lang="en-US"/>
              <a:pPr/>
              <a:t>177</a:t>
            </a:fld>
            <a:endParaRPr lang="en-US"/>
          </a:p>
        </p:txBody>
      </p:sp>
      <p:sp>
        <p:nvSpPr>
          <p:cNvPr id="5847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47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D017331-7B39-C341-84C6-50811A4BCF2A}" type="slidenum">
              <a:rPr lang="en-US"/>
              <a:pPr/>
              <a:t>178</a:t>
            </a:fld>
            <a:endParaRPr lang="en-US"/>
          </a:p>
        </p:txBody>
      </p:sp>
      <p:sp>
        <p:nvSpPr>
          <p:cNvPr id="5857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57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3B3A59-474F-C24D-A774-D87D77CD1298}" type="slidenum">
              <a:rPr lang="en-US"/>
              <a:pPr/>
              <a:t>179</a:t>
            </a:fld>
            <a:endParaRPr lang="en-US"/>
          </a:p>
        </p:txBody>
      </p:sp>
      <p:sp>
        <p:nvSpPr>
          <p:cNvPr id="5867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67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F6D2E0-BBB6-A44D-8135-0A30EC3E260D}" type="slidenum">
              <a:rPr lang="en-US"/>
              <a:pPr/>
              <a:t>180</a:t>
            </a:fld>
            <a:endParaRPr lang="en-US"/>
          </a:p>
        </p:txBody>
      </p:sp>
      <p:sp>
        <p:nvSpPr>
          <p:cNvPr id="5877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77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47003A-8005-EC41-8C6F-F45F51A46398}" type="slidenum">
              <a:rPr lang="en-US"/>
              <a:pPr/>
              <a:t>181</a:t>
            </a:fld>
            <a:endParaRPr lang="en-US"/>
          </a:p>
        </p:txBody>
      </p:sp>
      <p:sp>
        <p:nvSpPr>
          <p:cNvPr id="5888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88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6008085-2FC8-DC49-B7EA-51E50D751BB6}" type="slidenum">
              <a:rPr lang="en-US"/>
              <a:pPr/>
              <a:t>182</a:t>
            </a:fld>
            <a:endParaRPr lang="en-US"/>
          </a:p>
        </p:txBody>
      </p:sp>
      <p:sp>
        <p:nvSpPr>
          <p:cNvPr id="5898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98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A3CAC3-4C30-EB43-981E-67A0E7161FFA}" type="slidenum">
              <a:rPr lang="en-US"/>
              <a:pPr/>
              <a:t>183</a:t>
            </a:fld>
            <a:endParaRPr lang="en-US"/>
          </a:p>
        </p:txBody>
      </p:sp>
      <p:sp>
        <p:nvSpPr>
          <p:cNvPr id="5908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908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38E323-591B-B440-9945-A16EE3297F8E}" type="slidenum">
              <a:rPr lang="en-US"/>
              <a:pPr/>
              <a:t>184</a:t>
            </a:fld>
            <a:endParaRPr lang="en-US"/>
          </a:p>
        </p:txBody>
      </p:sp>
      <p:sp>
        <p:nvSpPr>
          <p:cNvPr id="5918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918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CC0369B-7FFF-824B-92A6-F4AC143BBEB7}" type="slidenum">
              <a:rPr lang="en-US"/>
              <a:pPr/>
              <a:t>43</a:t>
            </a:fld>
            <a:endParaRPr lang="en-US"/>
          </a:p>
        </p:txBody>
      </p:sp>
      <p:sp>
        <p:nvSpPr>
          <p:cNvPr id="4864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864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623B67-8539-5347-83BE-675F43F168C1}" type="slidenum">
              <a:rPr lang="en-US"/>
              <a:pPr/>
              <a:t>185</a:t>
            </a:fld>
            <a:endParaRPr lang="en-US"/>
          </a:p>
        </p:txBody>
      </p:sp>
      <p:sp>
        <p:nvSpPr>
          <p:cNvPr id="5928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928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8CE69BC-2B4B-FE4A-B863-43CFA2B493B3}" type="slidenum">
              <a:rPr lang="en-US"/>
              <a:pPr/>
              <a:t>186</a:t>
            </a:fld>
            <a:endParaRPr lang="en-US"/>
          </a:p>
        </p:txBody>
      </p:sp>
      <p:sp>
        <p:nvSpPr>
          <p:cNvPr id="5939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939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93D80A0-6F62-DF49-B33D-90CC817B5B89}" type="slidenum">
              <a:rPr lang="en-US"/>
              <a:pPr/>
              <a:t>187</a:t>
            </a:fld>
            <a:endParaRPr lang="en-US"/>
          </a:p>
        </p:txBody>
      </p:sp>
      <p:sp>
        <p:nvSpPr>
          <p:cNvPr id="5949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949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5F8BBA5-E648-B04E-881E-4EA1DC5B2818}" type="slidenum">
              <a:rPr lang="en-US"/>
              <a:pPr/>
              <a:t>188</a:t>
            </a:fld>
            <a:endParaRPr lang="en-US"/>
          </a:p>
        </p:txBody>
      </p:sp>
      <p:sp>
        <p:nvSpPr>
          <p:cNvPr id="5959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959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064F6F4-BD7A-5741-8365-C6BB66757E19}" type="slidenum">
              <a:rPr lang="en-US"/>
              <a:pPr/>
              <a:t>189</a:t>
            </a:fld>
            <a:endParaRPr lang="en-US"/>
          </a:p>
        </p:txBody>
      </p:sp>
      <p:sp>
        <p:nvSpPr>
          <p:cNvPr id="5969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969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DA4047-98DB-D041-8A9F-59861B72AC9F}" type="slidenum">
              <a:rPr lang="en-US"/>
              <a:pPr/>
              <a:t>190</a:t>
            </a:fld>
            <a:endParaRPr lang="en-US"/>
          </a:p>
        </p:txBody>
      </p:sp>
      <p:sp>
        <p:nvSpPr>
          <p:cNvPr id="5980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980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BF3FA8F-C324-AB4A-BCAE-A9AB844908EE}" type="slidenum">
              <a:rPr lang="en-US"/>
              <a:pPr/>
              <a:t>191</a:t>
            </a:fld>
            <a:endParaRPr lang="en-US"/>
          </a:p>
        </p:txBody>
      </p:sp>
      <p:sp>
        <p:nvSpPr>
          <p:cNvPr id="5990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990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B3AEA87-2390-A84B-8D69-8CA1C784A6D2}" type="slidenum">
              <a:rPr lang="en-US"/>
              <a:pPr/>
              <a:t>192</a:t>
            </a:fld>
            <a:endParaRPr lang="en-US"/>
          </a:p>
        </p:txBody>
      </p:sp>
      <p:sp>
        <p:nvSpPr>
          <p:cNvPr id="6000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00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2D15B1-9DFC-6B47-8ACC-D9AD2AAB5A2F}" type="slidenum">
              <a:rPr lang="en-US"/>
              <a:pPr/>
              <a:t>193</a:t>
            </a:fld>
            <a:endParaRPr lang="en-US"/>
          </a:p>
        </p:txBody>
      </p:sp>
      <p:sp>
        <p:nvSpPr>
          <p:cNvPr id="6010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10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464168-5AF9-594E-89D2-0BF92328DB20}" type="slidenum">
              <a:rPr lang="en-US"/>
              <a:pPr/>
              <a:t>194</a:t>
            </a:fld>
            <a:endParaRPr lang="en-US"/>
          </a:p>
        </p:txBody>
      </p:sp>
      <p:sp>
        <p:nvSpPr>
          <p:cNvPr id="6021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21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D6C3FA-2D62-6C49-A6B1-9D282AE13A90}" type="slidenum">
              <a:rPr lang="en-US"/>
              <a:pPr/>
              <a:t>44</a:t>
            </a:fld>
            <a:endParaRPr lang="en-US"/>
          </a:p>
        </p:txBody>
      </p:sp>
      <p:sp>
        <p:nvSpPr>
          <p:cNvPr id="4874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874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8FDDF9A-4B5F-6B4C-900D-B99714648316}" type="slidenum">
              <a:rPr lang="en-US"/>
              <a:pPr/>
              <a:t>195</a:t>
            </a:fld>
            <a:endParaRPr lang="en-US"/>
          </a:p>
        </p:txBody>
      </p:sp>
      <p:sp>
        <p:nvSpPr>
          <p:cNvPr id="6031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31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2D4776-C989-F04E-88D0-74402D22845E}" type="slidenum">
              <a:rPr lang="en-US"/>
              <a:pPr/>
              <a:t>196</a:t>
            </a:fld>
            <a:endParaRPr lang="en-US"/>
          </a:p>
        </p:txBody>
      </p:sp>
      <p:sp>
        <p:nvSpPr>
          <p:cNvPr id="6041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87B636-18E6-7643-9FBB-75D8C2D2A28D}" type="slidenum">
              <a:rPr lang="en-US"/>
              <a:pPr/>
              <a:t>197</a:t>
            </a:fld>
            <a:endParaRPr lang="en-US"/>
          </a:p>
        </p:txBody>
      </p:sp>
      <p:sp>
        <p:nvSpPr>
          <p:cNvPr id="6051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51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C1CF28-C008-F94E-B069-F50A9534B49E}" type="slidenum">
              <a:rPr lang="en-US"/>
              <a:pPr/>
              <a:t>198</a:t>
            </a:fld>
            <a:endParaRPr lang="en-US"/>
          </a:p>
        </p:txBody>
      </p:sp>
      <p:sp>
        <p:nvSpPr>
          <p:cNvPr id="6062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62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DA801C-39B2-C240-9896-080C12B3C149}" type="slidenum">
              <a:rPr lang="en-US"/>
              <a:pPr/>
              <a:t>199</a:t>
            </a:fld>
            <a:endParaRPr lang="en-US"/>
          </a:p>
        </p:txBody>
      </p:sp>
      <p:sp>
        <p:nvSpPr>
          <p:cNvPr id="6072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72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E6D9EA0-0A2B-9646-9909-1B9871E98D75}" type="slidenum">
              <a:rPr lang="en-US"/>
              <a:pPr/>
              <a:t>200</a:t>
            </a:fld>
            <a:endParaRPr lang="en-US"/>
          </a:p>
        </p:txBody>
      </p:sp>
      <p:sp>
        <p:nvSpPr>
          <p:cNvPr id="6082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82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2570012-3E63-3845-983E-97F374BE3D33}" type="slidenum">
              <a:rPr lang="en-US"/>
              <a:pPr/>
              <a:t>201</a:t>
            </a:fld>
            <a:endParaRPr lang="en-US"/>
          </a:p>
        </p:txBody>
      </p:sp>
      <p:sp>
        <p:nvSpPr>
          <p:cNvPr id="6092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92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7A89DB-E443-A348-BF27-5B3C652E5700}" type="slidenum">
              <a:rPr lang="en-US"/>
              <a:pPr/>
              <a:t>202</a:t>
            </a:fld>
            <a:endParaRPr lang="en-US"/>
          </a:p>
        </p:txBody>
      </p:sp>
      <p:sp>
        <p:nvSpPr>
          <p:cNvPr id="6103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03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39C42D-96AB-704B-A90B-AA8BE76A90E8}" type="slidenum">
              <a:rPr lang="en-US"/>
              <a:pPr/>
              <a:t>203</a:t>
            </a:fld>
            <a:endParaRPr lang="en-US"/>
          </a:p>
        </p:txBody>
      </p:sp>
      <p:sp>
        <p:nvSpPr>
          <p:cNvPr id="6113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13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211EE47-DAA1-FA42-8515-E22660DEAE27}" type="slidenum">
              <a:rPr lang="en-US"/>
              <a:pPr/>
              <a:t>204</a:t>
            </a:fld>
            <a:endParaRPr lang="en-US"/>
          </a:p>
        </p:txBody>
      </p:sp>
      <p:sp>
        <p:nvSpPr>
          <p:cNvPr id="6123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23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2D549D8-DC0B-F64E-B0A4-941EDF9D3BFB}" type="slidenum">
              <a:rPr lang="en-US"/>
              <a:pPr/>
              <a:t>45</a:t>
            </a:fld>
            <a:endParaRPr lang="en-US"/>
          </a:p>
        </p:txBody>
      </p:sp>
      <p:sp>
        <p:nvSpPr>
          <p:cNvPr id="4884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884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6A99E3-06C7-044F-B055-BB2BB8B032F8}" type="slidenum">
              <a:rPr lang="en-US"/>
              <a:pPr/>
              <a:t>205</a:t>
            </a:fld>
            <a:endParaRPr lang="en-US"/>
          </a:p>
        </p:txBody>
      </p:sp>
      <p:sp>
        <p:nvSpPr>
          <p:cNvPr id="6133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33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D7368EB-AD0D-5F4D-93AE-7645B6D1465D}" type="slidenum">
              <a:rPr lang="en-US"/>
              <a:pPr/>
              <a:t>206</a:t>
            </a:fld>
            <a:endParaRPr lang="en-US"/>
          </a:p>
        </p:txBody>
      </p:sp>
      <p:sp>
        <p:nvSpPr>
          <p:cNvPr id="6144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4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033239-2699-AD4C-9597-9FB905A82663}" type="slidenum">
              <a:rPr lang="en-US"/>
              <a:pPr/>
              <a:t>207</a:t>
            </a:fld>
            <a:endParaRPr lang="en-US"/>
          </a:p>
        </p:txBody>
      </p:sp>
      <p:sp>
        <p:nvSpPr>
          <p:cNvPr id="6154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54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DFA1E8-4BF7-0747-9475-6839C9B98939}" type="slidenum">
              <a:rPr lang="en-US"/>
              <a:pPr/>
              <a:t>208</a:t>
            </a:fld>
            <a:endParaRPr lang="en-US"/>
          </a:p>
        </p:txBody>
      </p:sp>
      <p:sp>
        <p:nvSpPr>
          <p:cNvPr id="6164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64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C7087B-C099-D34F-B039-F9A382B8B888}" type="slidenum">
              <a:rPr lang="en-US"/>
              <a:pPr/>
              <a:t>209</a:t>
            </a:fld>
            <a:endParaRPr lang="en-US"/>
          </a:p>
        </p:txBody>
      </p:sp>
      <p:sp>
        <p:nvSpPr>
          <p:cNvPr id="6174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74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D40F5B9-BB98-C144-ABDC-42C879F30A90}" type="slidenum">
              <a:rPr lang="en-US"/>
              <a:pPr/>
              <a:t>210</a:t>
            </a:fld>
            <a:endParaRPr lang="en-US"/>
          </a:p>
        </p:txBody>
      </p:sp>
      <p:sp>
        <p:nvSpPr>
          <p:cNvPr id="6184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84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BA145F-CDA5-3349-BBBC-555DAECFE937}" type="slidenum">
              <a:rPr lang="en-US"/>
              <a:pPr/>
              <a:t>211</a:t>
            </a:fld>
            <a:endParaRPr lang="en-US"/>
          </a:p>
        </p:txBody>
      </p:sp>
      <p:sp>
        <p:nvSpPr>
          <p:cNvPr id="6195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95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3C7A3E-5496-1F42-8945-690F8D4884B0}" type="slidenum">
              <a:rPr lang="en-US"/>
              <a:pPr/>
              <a:t>212</a:t>
            </a:fld>
            <a:endParaRPr lang="en-US"/>
          </a:p>
        </p:txBody>
      </p:sp>
      <p:sp>
        <p:nvSpPr>
          <p:cNvPr id="6205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05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202C2C-401D-F747-8568-C7C0038F4707}" type="slidenum">
              <a:rPr lang="en-US"/>
              <a:pPr/>
              <a:t>213</a:t>
            </a:fld>
            <a:endParaRPr lang="en-US"/>
          </a:p>
        </p:txBody>
      </p:sp>
      <p:sp>
        <p:nvSpPr>
          <p:cNvPr id="6215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15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2BD2586-97D9-D141-A366-AC5A51F8BAF4}" type="slidenum">
              <a:rPr lang="en-US"/>
              <a:pPr/>
              <a:t>214</a:t>
            </a:fld>
            <a:endParaRPr lang="en-US"/>
          </a:p>
        </p:txBody>
      </p:sp>
      <p:sp>
        <p:nvSpPr>
          <p:cNvPr id="6225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25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210C9D9-2020-D441-A6A1-A4BAB090E66E}" type="slidenum">
              <a:rPr lang="en-US"/>
              <a:pPr/>
              <a:t>46</a:t>
            </a:fld>
            <a:endParaRPr lang="en-US"/>
          </a:p>
        </p:txBody>
      </p:sp>
      <p:sp>
        <p:nvSpPr>
          <p:cNvPr id="4894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894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1C86D7-543B-CD4C-A122-E1832F9B79C8}" type="slidenum">
              <a:rPr lang="en-US"/>
              <a:pPr/>
              <a:t>215</a:t>
            </a:fld>
            <a:endParaRPr lang="en-US"/>
          </a:p>
        </p:txBody>
      </p:sp>
      <p:sp>
        <p:nvSpPr>
          <p:cNvPr id="6236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36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2A854C2-BA8C-154E-AAC7-E207C58490BC}" type="slidenum">
              <a:rPr lang="en-US"/>
              <a:pPr/>
              <a:t>216</a:t>
            </a:fld>
            <a:endParaRPr lang="en-US"/>
          </a:p>
        </p:txBody>
      </p:sp>
      <p:sp>
        <p:nvSpPr>
          <p:cNvPr id="6246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46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D7471A-90B6-6E4E-AFC1-F59DD0BC3941}" type="slidenum">
              <a:rPr lang="en-US"/>
              <a:pPr/>
              <a:t>217</a:t>
            </a:fld>
            <a:endParaRPr lang="en-US"/>
          </a:p>
        </p:txBody>
      </p:sp>
      <p:sp>
        <p:nvSpPr>
          <p:cNvPr id="6256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56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940E120-D382-D04F-8071-9D9B1EC57940}" type="slidenum">
              <a:rPr lang="en-US"/>
              <a:pPr/>
              <a:t>218</a:t>
            </a:fld>
            <a:endParaRPr lang="en-US"/>
          </a:p>
        </p:txBody>
      </p:sp>
      <p:sp>
        <p:nvSpPr>
          <p:cNvPr id="6266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66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8642228-8A04-9844-A86E-F956E965D0EE}" type="slidenum">
              <a:rPr lang="en-US"/>
              <a:pPr/>
              <a:t>219</a:t>
            </a:fld>
            <a:endParaRPr lang="en-US"/>
          </a:p>
        </p:txBody>
      </p:sp>
      <p:sp>
        <p:nvSpPr>
          <p:cNvPr id="6277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77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800BF8-F9F0-6945-BA3B-33353F850833}" type="slidenum">
              <a:rPr lang="en-US"/>
              <a:pPr/>
              <a:t>220</a:t>
            </a:fld>
            <a:endParaRPr lang="en-US"/>
          </a:p>
        </p:txBody>
      </p:sp>
      <p:sp>
        <p:nvSpPr>
          <p:cNvPr id="6287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87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233896-9D2D-8F4F-BDFF-285072B45C9C}" type="slidenum">
              <a:rPr lang="en-US"/>
              <a:pPr/>
              <a:t>221</a:t>
            </a:fld>
            <a:endParaRPr lang="en-US"/>
          </a:p>
        </p:txBody>
      </p:sp>
      <p:sp>
        <p:nvSpPr>
          <p:cNvPr id="6297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97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EFA7F45-CE56-D740-8BB0-EFAA155A9917}" type="slidenum">
              <a:rPr lang="en-US"/>
              <a:pPr/>
              <a:t>222</a:t>
            </a:fld>
            <a:endParaRPr lang="en-US"/>
          </a:p>
        </p:txBody>
      </p:sp>
      <p:sp>
        <p:nvSpPr>
          <p:cNvPr id="6307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307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13D5D0E-9C18-A44E-B908-803E3BEA014A}" type="slidenum">
              <a:rPr lang="en-US"/>
              <a:pPr/>
              <a:t>223</a:t>
            </a:fld>
            <a:endParaRPr lang="en-US"/>
          </a:p>
        </p:txBody>
      </p:sp>
      <p:sp>
        <p:nvSpPr>
          <p:cNvPr id="6318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318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BD562-E7EB-1844-A057-3E2A94D3748A}" type="slidenum">
              <a:rPr lang="en-US"/>
              <a:pPr/>
              <a:t>224</a:t>
            </a:fld>
            <a:endParaRPr lang="en-US"/>
          </a:p>
        </p:txBody>
      </p:sp>
      <p:sp>
        <p:nvSpPr>
          <p:cNvPr id="6328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328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939EC3-5103-2840-8DA8-2762BCC30ECC}" type="slidenum">
              <a:rPr lang="en-US"/>
              <a:pPr/>
              <a:t>47</a:t>
            </a:fld>
            <a:endParaRPr lang="en-US"/>
          </a:p>
        </p:txBody>
      </p:sp>
      <p:sp>
        <p:nvSpPr>
          <p:cNvPr id="4904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904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E31ECDB-4FF2-2F4E-BE40-DCA6386C83AA}" type="slidenum">
              <a:rPr lang="en-US"/>
              <a:pPr/>
              <a:t>225</a:t>
            </a:fld>
            <a:endParaRPr lang="en-US"/>
          </a:p>
        </p:txBody>
      </p:sp>
      <p:sp>
        <p:nvSpPr>
          <p:cNvPr id="6338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338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6E8A3D-CCC9-714C-A1D5-55C5776A44C9}" type="slidenum">
              <a:rPr lang="en-US"/>
              <a:pPr/>
              <a:t>226</a:t>
            </a:fld>
            <a:endParaRPr lang="en-US"/>
          </a:p>
        </p:txBody>
      </p:sp>
      <p:sp>
        <p:nvSpPr>
          <p:cNvPr id="6348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348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1F2F95A-FE76-8149-8B6C-C4507A543F94}" type="slidenum">
              <a:rPr lang="en-US"/>
              <a:pPr/>
              <a:t>227</a:t>
            </a:fld>
            <a:endParaRPr lang="en-US"/>
          </a:p>
        </p:txBody>
      </p:sp>
      <p:sp>
        <p:nvSpPr>
          <p:cNvPr id="6359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359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979D49-DD9D-9B4A-A9D5-53DBB097DA5D}" type="slidenum">
              <a:rPr lang="en-US"/>
              <a:pPr/>
              <a:t>228</a:t>
            </a:fld>
            <a:endParaRPr lang="en-US"/>
          </a:p>
        </p:txBody>
      </p:sp>
      <p:sp>
        <p:nvSpPr>
          <p:cNvPr id="6369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369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229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230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233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237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240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851F2F-902F-6643-9442-2AA11CE2A8D5}" type="slidenum">
              <a:rPr lang="en-US"/>
              <a:pPr/>
              <a:t>48</a:t>
            </a:fld>
            <a:endParaRPr lang="en-US"/>
          </a:p>
        </p:txBody>
      </p:sp>
      <p:sp>
        <p:nvSpPr>
          <p:cNvPr id="4915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915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250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255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257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258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259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260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261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C5BE86-60A4-F743-995D-CEFDC8210A10}" type="slidenum">
              <a:rPr lang="en-US"/>
              <a:pPr/>
              <a:t>49</a:t>
            </a:fld>
            <a:endParaRPr lang="en-US"/>
          </a:p>
        </p:txBody>
      </p:sp>
      <p:sp>
        <p:nvSpPr>
          <p:cNvPr id="4925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925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4FF115-37D9-8A41-836E-7FCFBCF4391D}" type="slidenum">
              <a:rPr lang="en-US"/>
              <a:pPr/>
              <a:t>22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57AC34-6088-1540-8C1F-01F004C72CF1}" type="slidenum">
              <a:rPr lang="en-US"/>
              <a:pPr/>
              <a:t>50</a:t>
            </a:fld>
            <a:endParaRPr lang="en-US"/>
          </a:p>
        </p:txBody>
      </p:sp>
      <p:sp>
        <p:nvSpPr>
          <p:cNvPr id="4935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935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9E59170-FDF2-BE4F-A673-5748A9B10073}" type="slidenum">
              <a:rPr lang="en-US"/>
              <a:pPr/>
              <a:t>51</a:t>
            </a:fld>
            <a:endParaRPr lang="en-US"/>
          </a:p>
        </p:txBody>
      </p:sp>
      <p:sp>
        <p:nvSpPr>
          <p:cNvPr id="4945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945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CFFC4A9-EAAF-A049-8DFE-DB267503C3A9}" type="slidenum">
              <a:rPr lang="en-US"/>
              <a:pPr/>
              <a:t>52</a:t>
            </a:fld>
            <a:endParaRPr lang="en-US"/>
          </a:p>
        </p:txBody>
      </p:sp>
      <p:sp>
        <p:nvSpPr>
          <p:cNvPr id="4956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956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982C14D-FDD5-B446-9A6F-1E1ACB1BF138}" type="slidenum">
              <a:rPr lang="en-US"/>
              <a:pPr/>
              <a:t>53</a:t>
            </a:fld>
            <a:endParaRPr lang="en-US"/>
          </a:p>
        </p:txBody>
      </p:sp>
      <p:sp>
        <p:nvSpPr>
          <p:cNvPr id="4966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966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66293D-ADE5-7545-93E9-33F7C76475FF}" type="slidenum">
              <a:rPr lang="en-US"/>
              <a:pPr/>
              <a:t>54</a:t>
            </a:fld>
            <a:endParaRPr lang="en-US"/>
          </a:p>
        </p:txBody>
      </p:sp>
      <p:sp>
        <p:nvSpPr>
          <p:cNvPr id="4976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976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C4C689-454D-954E-96A6-2E8266CCE954}" type="slidenum">
              <a:rPr lang="en-US"/>
              <a:pPr/>
              <a:t>55</a:t>
            </a:fld>
            <a:endParaRPr lang="en-US"/>
          </a:p>
        </p:txBody>
      </p:sp>
      <p:sp>
        <p:nvSpPr>
          <p:cNvPr id="4986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986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BA71ADF-3065-E244-8674-0381AB2E1C3A}" type="slidenum">
              <a:rPr lang="en-US"/>
              <a:pPr/>
              <a:t>56</a:t>
            </a:fld>
            <a:endParaRPr lang="en-US"/>
          </a:p>
        </p:txBody>
      </p:sp>
      <p:sp>
        <p:nvSpPr>
          <p:cNvPr id="4997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997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F6B49F1-A072-BA4A-932D-5313CF0C1AF2}" type="slidenum">
              <a:rPr lang="en-US"/>
              <a:pPr/>
              <a:t>57</a:t>
            </a:fld>
            <a:endParaRPr lang="en-US"/>
          </a:p>
        </p:txBody>
      </p:sp>
      <p:sp>
        <p:nvSpPr>
          <p:cNvPr id="5007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07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C0D7DFF-2A6D-5349-B479-F6D43527C9AB}" type="slidenum">
              <a:rPr lang="en-US"/>
              <a:pPr/>
              <a:t>58</a:t>
            </a:fld>
            <a:endParaRPr lang="en-US"/>
          </a:p>
        </p:txBody>
      </p:sp>
      <p:sp>
        <p:nvSpPr>
          <p:cNvPr id="5017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AE61D-5FE8-944A-8BE6-3742EAA71D5A}" type="slidenum">
              <a:rPr lang="en-US"/>
              <a:pPr/>
              <a:t>59</a:t>
            </a:fld>
            <a:endParaRPr lang="en-US"/>
          </a:p>
        </p:txBody>
      </p:sp>
      <p:sp>
        <p:nvSpPr>
          <p:cNvPr id="5027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27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0E1D1F-906E-C148-BE5A-E21D8EE5016A}" type="slidenum">
              <a:rPr lang="en-US"/>
              <a:pPr/>
              <a:t>60</a:t>
            </a:fld>
            <a:endParaRPr lang="en-US"/>
          </a:p>
        </p:txBody>
      </p:sp>
      <p:sp>
        <p:nvSpPr>
          <p:cNvPr id="5038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38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FC8594-8905-BA40-8926-171A84B10722}" type="slidenum">
              <a:rPr lang="en-US"/>
              <a:pPr/>
              <a:t>61</a:t>
            </a:fld>
            <a:endParaRPr lang="en-US"/>
          </a:p>
        </p:txBody>
      </p:sp>
      <p:sp>
        <p:nvSpPr>
          <p:cNvPr id="5048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48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92F2911-AA34-4445-BA36-C40EC59D4950}" type="slidenum">
              <a:rPr lang="en-US"/>
              <a:pPr/>
              <a:t>62</a:t>
            </a:fld>
            <a:endParaRPr lang="en-US"/>
          </a:p>
        </p:txBody>
      </p:sp>
      <p:sp>
        <p:nvSpPr>
          <p:cNvPr id="5058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58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C5B5A1-D176-9D49-9D9F-39E05EC3F8F1}" type="slidenum">
              <a:rPr lang="en-US"/>
              <a:pPr/>
              <a:t>63</a:t>
            </a:fld>
            <a:endParaRPr lang="en-US"/>
          </a:p>
        </p:txBody>
      </p:sp>
      <p:sp>
        <p:nvSpPr>
          <p:cNvPr id="5068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68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5B12607-5A18-9E4C-BDCD-9431D4FA4DF2}" type="slidenum">
              <a:rPr lang="en-US"/>
              <a:pPr/>
              <a:t>64</a:t>
            </a:fld>
            <a:endParaRPr lang="en-US"/>
          </a:p>
        </p:txBody>
      </p:sp>
      <p:sp>
        <p:nvSpPr>
          <p:cNvPr id="5079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79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86D7C6-1D81-644C-8508-AFE29C52A406}" type="slidenum">
              <a:rPr lang="en-US"/>
              <a:pPr/>
              <a:t>65</a:t>
            </a:fld>
            <a:endParaRPr lang="en-US"/>
          </a:p>
        </p:txBody>
      </p:sp>
      <p:sp>
        <p:nvSpPr>
          <p:cNvPr id="5089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89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28B6F2-6485-5A40-9A3E-5C0C4521BE20}" type="slidenum">
              <a:rPr lang="en-US"/>
              <a:pPr/>
              <a:t>66</a:t>
            </a:fld>
            <a:endParaRPr lang="en-US"/>
          </a:p>
        </p:txBody>
      </p:sp>
      <p:sp>
        <p:nvSpPr>
          <p:cNvPr id="5099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99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526ACBB-1D69-3E49-904C-929268603C0D}" type="slidenum">
              <a:rPr lang="en-US"/>
              <a:pPr/>
              <a:t>67</a:t>
            </a:fld>
            <a:endParaRPr lang="en-US"/>
          </a:p>
        </p:txBody>
      </p:sp>
      <p:sp>
        <p:nvSpPr>
          <p:cNvPr id="5109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109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E6F70B7-6EE3-A542-B146-A623A0CA553B}" type="slidenum">
              <a:rPr lang="en-US"/>
              <a:pPr/>
              <a:t>68</a:t>
            </a:fld>
            <a:endParaRPr lang="en-US"/>
          </a:p>
        </p:txBody>
      </p:sp>
      <p:sp>
        <p:nvSpPr>
          <p:cNvPr id="5120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120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096C3E8-A654-194D-BFC2-845A1180C73E}" type="slidenum">
              <a:rPr lang="en-US"/>
              <a:pPr/>
              <a:t>69</a:t>
            </a:fld>
            <a:endParaRPr lang="en-US"/>
          </a:p>
        </p:txBody>
      </p:sp>
      <p:sp>
        <p:nvSpPr>
          <p:cNvPr id="5130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130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580214A-9D52-754A-B749-850E1B048FE5}" type="slidenum">
              <a:rPr lang="en-US"/>
              <a:pPr/>
              <a:t>70</a:t>
            </a:fld>
            <a:endParaRPr lang="en-US"/>
          </a:p>
        </p:txBody>
      </p:sp>
      <p:sp>
        <p:nvSpPr>
          <p:cNvPr id="5140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140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F69061-B9C3-2D40-B38C-4EF0B985618B}" type="slidenum">
              <a:rPr lang="en-US"/>
              <a:pPr/>
              <a:t>71</a:t>
            </a:fld>
            <a:endParaRPr lang="en-US"/>
          </a:p>
        </p:txBody>
      </p:sp>
      <p:sp>
        <p:nvSpPr>
          <p:cNvPr id="5150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150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BADC834-614D-324E-9A25-676133767B2B}" type="slidenum">
              <a:rPr lang="en-US"/>
              <a:pPr/>
              <a:t>72</a:t>
            </a:fld>
            <a:endParaRPr lang="en-US"/>
          </a:p>
        </p:txBody>
      </p:sp>
      <p:sp>
        <p:nvSpPr>
          <p:cNvPr id="5160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160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FEAAC81-98FE-BA48-AD52-32B075393634}" type="slidenum">
              <a:rPr lang="en-US"/>
              <a:pPr/>
              <a:t>73</a:t>
            </a:fld>
            <a:endParaRPr lang="en-US"/>
          </a:p>
        </p:txBody>
      </p:sp>
      <p:sp>
        <p:nvSpPr>
          <p:cNvPr id="5171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171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737BF93-0C6F-844E-AD44-8079DCF987A8}" type="slidenum">
              <a:rPr lang="en-US"/>
              <a:pPr/>
              <a:t>74</a:t>
            </a:fld>
            <a:endParaRPr lang="en-US"/>
          </a:p>
        </p:txBody>
      </p:sp>
      <p:sp>
        <p:nvSpPr>
          <p:cNvPr id="5181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181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05F1122-0DB9-3C45-BE24-540B365079B2}" type="slidenum">
              <a:rPr lang="en-US"/>
              <a:pPr/>
              <a:t>75</a:t>
            </a:fld>
            <a:endParaRPr lang="en-US"/>
          </a:p>
        </p:txBody>
      </p:sp>
      <p:sp>
        <p:nvSpPr>
          <p:cNvPr id="5191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191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5DA774-1761-F043-830A-98D1306FD468}" type="slidenum">
              <a:rPr lang="en-US"/>
              <a:pPr/>
              <a:t>76</a:t>
            </a:fld>
            <a:endParaRPr lang="en-US"/>
          </a:p>
        </p:txBody>
      </p:sp>
      <p:sp>
        <p:nvSpPr>
          <p:cNvPr id="5201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01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A6B007-23C2-F745-BD28-DD22CE064B0E}" type="slidenum">
              <a:rPr lang="en-US"/>
              <a:pPr/>
              <a:t>77</a:t>
            </a:fld>
            <a:endParaRPr lang="en-US"/>
          </a:p>
        </p:txBody>
      </p:sp>
      <p:sp>
        <p:nvSpPr>
          <p:cNvPr id="5212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12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85E62A-943E-1140-9006-D287CF06309A}" type="slidenum">
              <a:rPr lang="en-US"/>
              <a:pPr/>
              <a:t>78</a:t>
            </a:fld>
            <a:endParaRPr lang="en-US"/>
          </a:p>
        </p:txBody>
      </p:sp>
      <p:sp>
        <p:nvSpPr>
          <p:cNvPr id="5222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D7F316A-4FB7-C94D-9628-59A30397EA43}" type="slidenum">
              <a:rPr lang="en-US"/>
              <a:pPr/>
              <a:t>79</a:t>
            </a:fld>
            <a:endParaRPr lang="en-US"/>
          </a:p>
        </p:txBody>
      </p:sp>
      <p:sp>
        <p:nvSpPr>
          <p:cNvPr id="5232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32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D82234A-474E-6144-B5F1-910A763D8A14}" type="slidenum">
              <a:rPr lang="en-US"/>
              <a:pPr/>
              <a:t>80</a:t>
            </a:fld>
            <a:endParaRPr lang="en-US"/>
          </a:p>
        </p:txBody>
      </p:sp>
      <p:sp>
        <p:nvSpPr>
          <p:cNvPr id="5242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42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1E0735-40E0-A442-8137-238F9FA5A973}" type="slidenum">
              <a:rPr lang="en-US"/>
              <a:pPr/>
              <a:t>81</a:t>
            </a:fld>
            <a:endParaRPr lang="en-US"/>
          </a:p>
        </p:txBody>
      </p:sp>
      <p:sp>
        <p:nvSpPr>
          <p:cNvPr id="5253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53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290924B-0EC9-E545-9A56-E7191CE34343}" type="slidenum">
              <a:rPr lang="en-US"/>
              <a:pPr/>
              <a:t>82</a:t>
            </a:fld>
            <a:endParaRPr lang="en-US"/>
          </a:p>
        </p:txBody>
      </p:sp>
      <p:sp>
        <p:nvSpPr>
          <p:cNvPr id="5263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63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F48FB7A-4EF0-8C46-AA4D-446B2108C28C}" type="slidenum">
              <a:rPr lang="en-US"/>
              <a:pPr/>
              <a:t>83</a:t>
            </a:fld>
            <a:endParaRPr lang="en-US"/>
          </a:p>
        </p:txBody>
      </p:sp>
      <p:sp>
        <p:nvSpPr>
          <p:cNvPr id="5273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73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171294-4E8D-5147-B177-4EC3C6CDFAF9}" type="slidenum">
              <a:rPr lang="en-US"/>
              <a:pPr/>
              <a:t>84</a:t>
            </a:fld>
            <a:endParaRPr lang="en-US"/>
          </a:p>
        </p:txBody>
      </p:sp>
      <p:sp>
        <p:nvSpPr>
          <p:cNvPr id="5283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83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D4D5927-7722-A048-A04A-DA0FFD312150}" type="slidenum">
              <a:rPr lang="en-US"/>
              <a:pPr/>
              <a:t>85</a:t>
            </a:fld>
            <a:endParaRPr lang="en-US"/>
          </a:p>
        </p:txBody>
      </p:sp>
      <p:sp>
        <p:nvSpPr>
          <p:cNvPr id="5294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94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E6B0DD1-ABB7-254F-BBCB-9363E0573C9B}" type="slidenum">
              <a:rPr lang="en-US"/>
              <a:pPr/>
              <a:t>86</a:t>
            </a:fld>
            <a:endParaRPr lang="en-US"/>
          </a:p>
        </p:txBody>
      </p:sp>
      <p:sp>
        <p:nvSpPr>
          <p:cNvPr id="5304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04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4FB253-5729-F541-9B99-984D0A3BD683}" type="slidenum">
              <a:rPr lang="en-US"/>
              <a:pPr/>
              <a:t>87</a:t>
            </a:fld>
            <a:endParaRPr lang="en-US"/>
          </a:p>
        </p:txBody>
      </p:sp>
      <p:sp>
        <p:nvSpPr>
          <p:cNvPr id="5314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14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E85984-101B-9F47-B7F1-EE1A7A898CE0}" type="slidenum">
              <a:rPr lang="en-US"/>
              <a:pPr/>
              <a:t>88</a:t>
            </a:fld>
            <a:endParaRPr lang="en-US"/>
          </a:p>
        </p:txBody>
      </p:sp>
      <p:sp>
        <p:nvSpPr>
          <p:cNvPr id="5324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4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901DC6-92F9-E042-8A1E-F9BC3897C101}" type="slidenum">
              <a:rPr lang="en-US"/>
              <a:pPr/>
              <a:t>89</a:t>
            </a:fld>
            <a:endParaRPr lang="en-US"/>
          </a:p>
        </p:txBody>
      </p:sp>
      <p:sp>
        <p:nvSpPr>
          <p:cNvPr id="5335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35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12823F-2279-A54A-A631-F0EA961B1B17}" type="slidenum">
              <a:rPr lang="en-US"/>
              <a:pPr/>
              <a:t>36</a:t>
            </a:fld>
            <a:endParaRPr lang="en-US"/>
          </a:p>
        </p:txBody>
      </p:sp>
      <p:sp>
        <p:nvSpPr>
          <p:cNvPr id="4792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792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BBD213D-05CD-014E-9825-BC91829F885D}" type="slidenum">
              <a:rPr lang="en-US"/>
              <a:pPr/>
              <a:t>90</a:t>
            </a:fld>
            <a:endParaRPr lang="en-US"/>
          </a:p>
        </p:txBody>
      </p:sp>
      <p:sp>
        <p:nvSpPr>
          <p:cNvPr id="5345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45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D05344A-3B9E-D24C-8ED9-CE4AA2DD9AB3}" type="slidenum">
              <a:rPr lang="en-US"/>
              <a:pPr/>
              <a:t>91</a:t>
            </a:fld>
            <a:endParaRPr lang="en-US"/>
          </a:p>
        </p:txBody>
      </p:sp>
      <p:sp>
        <p:nvSpPr>
          <p:cNvPr id="5355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55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12805AA-2CD3-EA4D-9E8E-02F49728B509}" type="slidenum">
              <a:rPr lang="en-US"/>
              <a:pPr/>
              <a:t>92</a:t>
            </a:fld>
            <a:endParaRPr lang="en-US"/>
          </a:p>
        </p:txBody>
      </p:sp>
      <p:sp>
        <p:nvSpPr>
          <p:cNvPr id="5365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65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64BC00-CE5D-3D42-B3FD-745B82B02935}" type="slidenum">
              <a:rPr lang="en-US"/>
              <a:pPr/>
              <a:t>93</a:t>
            </a:fld>
            <a:endParaRPr lang="en-US"/>
          </a:p>
        </p:txBody>
      </p:sp>
      <p:sp>
        <p:nvSpPr>
          <p:cNvPr id="5376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76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880D5BE-EF3C-2042-A05D-8D7FC1258348}" type="slidenum">
              <a:rPr lang="en-US"/>
              <a:pPr/>
              <a:t>94</a:t>
            </a:fld>
            <a:endParaRPr lang="en-US"/>
          </a:p>
        </p:txBody>
      </p:sp>
      <p:sp>
        <p:nvSpPr>
          <p:cNvPr id="5386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86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905A1C-9CDA-4349-B728-EC05AA76917C}" type="slidenum">
              <a:rPr lang="en-US"/>
              <a:pPr/>
              <a:t>95</a:t>
            </a:fld>
            <a:endParaRPr lang="en-US"/>
          </a:p>
        </p:txBody>
      </p:sp>
      <p:sp>
        <p:nvSpPr>
          <p:cNvPr id="5396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96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FD86C7-261C-3445-BD4C-39912D7EBDC9}" type="slidenum">
              <a:rPr lang="en-US"/>
              <a:pPr/>
              <a:t>96</a:t>
            </a:fld>
            <a:endParaRPr lang="en-US"/>
          </a:p>
        </p:txBody>
      </p:sp>
      <p:sp>
        <p:nvSpPr>
          <p:cNvPr id="4628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28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FD86C7-261C-3445-BD4C-39912D7EBDC9}" type="slidenum">
              <a:rPr lang="en-US"/>
              <a:pPr/>
              <a:t>99</a:t>
            </a:fld>
            <a:endParaRPr lang="en-US"/>
          </a:p>
        </p:txBody>
      </p:sp>
      <p:sp>
        <p:nvSpPr>
          <p:cNvPr id="4628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28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184C96E-7C5F-934E-871A-EAFEB7732CB8}" type="slidenum">
              <a:rPr lang="en-US"/>
              <a:pPr/>
              <a:t>37</a:t>
            </a:fld>
            <a:endParaRPr lang="en-US"/>
          </a:p>
        </p:txBody>
      </p:sp>
      <p:sp>
        <p:nvSpPr>
          <p:cNvPr id="4802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802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FD86C7-261C-3445-BD4C-39912D7EBDC9}" type="slidenum">
              <a:rPr lang="en-US"/>
              <a:pPr/>
              <a:t>100</a:t>
            </a:fld>
            <a:endParaRPr lang="en-US"/>
          </a:p>
        </p:txBody>
      </p:sp>
      <p:sp>
        <p:nvSpPr>
          <p:cNvPr id="4628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28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FD86C7-261C-3445-BD4C-39912D7EBDC9}" type="slidenum">
              <a:rPr lang="en-US"/>
              <a:pPr/>
              <a:t>101</a:t>
            </a:fld>
            <a:endParaRPr lang="en-US"/>
          </a:p>
        </p:txBody>
      </p:sp>
      <p:sp>
        <p:nvSpPr>
          <p:cNvPr id="4628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28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FD86C7-261C-3445-BD4C-39912D7EBDC9}" type="slidenum">
              <a:rPr lang="en-US"/>
              <a:pPr/>
              <a:t>102</a:t>
            </a:fld>
            <a:endParaRPr lang="en-US"/>
          </a:p>
        </p:txBody>
      </p:sp>
      <p:sp>
        <p:nvSpPr>
          <p:cNvPr id="4628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28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FD86C7-261C-3445-BD4C-39912D7EBDC9}" type="slidenum">
              <a:rPr lang="en-US"/>
              <a:pPr/>
              <a:t>103</a:t>
            </a:fld>
            <a:endParaRPr lang="en-US"/>
          </a:p>
        </p:txBody>
      </p:sp>
      <p:sp>
        <p:nvSpPr>
          <p:cNvPr id="4628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28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FD86C7-261C-3445-BD4C-39912D7EBDC9}" type="slidenum">
              <a:rPr lang="en-US"/>
              <a:pPr/>
              <a:t>104</a:t>
            </a:fld>
            <a:endParaRPr lang="en-US"/>
          </a:p>
        </p:txBody>
      </p:sp>
      <p:sp>
        <p:nvSpPr>
          <p:cNvPr id="4628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28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FD86C7-261C-3445-BD4C-39912D7EBDC9}" type="slidenum">
              <a:rPr lang="en-US"/>
              <a:pPr/>
              <a:t>105</a:t>
            </a:fld>
            <a:endParaRPr lang="en-US"/>
          </a:p>
        </p:txBody>
      </p:sp>
      <p:sp>
        <p:nvSpPr>
          <p:cNvPr id="4628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28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FD86C7-261C-3445-BD4C-39912D7EBDC9}" type="slidenum">
              <a:rPr lang="en-US"/>
              <a:pPr/>
              <a:t>106</a:t>
            </a:fld>
            <a:endParaRPr lang="en-US"/>
          </a:p>
        </p:txBody>
      </p:sp>
      <p:sp>
        <p:nvSpPr>
          <p:cNvPr id="4628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28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FD86C7-261C-3445-BD4C-39912D7EBDC9}" type="slidenum">
              <a:rPr lang="en-US"/>
              <a:pPr/>
              <a:t>107</a:t>
            </a:fld>
            <a:endParaRPr lang="en-US"/>
          </a:p>
        </p:txBody>
      </p:sp>
      <p:sp>
        <p:nvSpPr>
          <p:cNvPr id="4628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28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6837161-959A-DA4A-ACDB-00DC6326E974}" type="slidenum">
              <a:rPr lang="en-US"/>
              <a:pPr/>
              <a:t>38</a:t>
            </a:fld>
            <a:endParaRPr lang="en-US"/>
          </a:p>
        </p:txBody>
      </p:sp>
      <p:sp>
        <p:nvSpPr>
          <p:cNvPr id="4812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812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905A1C-9CDA-4349-B728-EC05AA76917C}" type="slidenum">
              <a:rPr lang="en-US"/>
              <a:pPr/>
              <a:t>129</a:t>
            </a:fld>
            <a:endParaRPr lang="en-US"/>
          </a:p>
        </p:txBody>
      </p:sp>
      <p:sp>
        <p:nvSpPr>
          <p:cNvPr id="5396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96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905A1C-9CDA-4349-B728-EC05AA76917C}" type="slidenum">
              <a:rPr lang="en-US"/>
              <a:pPr/>
              <a:t>130</a:t>
            </a:fld>
            <a:endParaRPr lang="en-US"/>
          </a:p>
        </p:txBody>
      </p:sp>
      <p:sp>
        <p:nvSpPr>
          <p:cNvPr id="5396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96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12823F-2279-A54A-A631-F0EA961B1B17}" type="slidenum">
              <a:rPr lang="en-US"/>
              <a:pPr/>
              <a:t>135</a:t>
            </a:fld>
            <a:endParaRPr lang="en-US"/>
          </a:p>
        </p:txBody>
      </p:sp>
      <p:sp>
        <p:nvSpPr>
          <p:cNvPr id="4792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792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2C244BD-B29D-8D4B-A852-4024D59C7041}" type="slidenum">
              <a:rPr lang="en-US"/>
              <a:pPr/>
              <a:t>137</a:t>
            </a:fld>
            <a:endParaRPr lang="en-US"/>
          </a:p>
        </p:txBody>
      </p:sp>
      <p:sp>
        <p:nvSpPr>
          <p:cNvPr id="5519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19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C824E03-B9D3-1B40-98DF-2E79DBCB5B04}" type="slidenum">
              <a:rPr lang="en-US"/>
              <a:pPr/>
              <a:t>138</a:t>
            </a:fld>
            <a:endParaRPr lang="en-US"/>
          </a:p>
        </p:txBody>
      </p:sp>
      <p:sp>
        <p:nvSpPr>
          <p:cNvPr id="5529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29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24BF80-3949-4A4D-830B-303EA49A432A}" type="slidenum">
              <a:rPr lang="en-US"/>
              <a:pPr/>
              <a:t>139</a:t>
            </a:fld>
            <a:endParaRPr lang="en-US"/>
          </a:p>
        </p:txBody>
      </p:sp>
      <p:sp>
        <p:nvSpPr>
          <p:cNvPr id="5539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39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49F0D41-5B3B-0440-9B49-853453E76FDD}" type="slidenum">
              <a:rPr lang="en-US"/>
              <a:pPr/>
              <a:t>39</a:t>
            </a:fld>
            <a:endParaRPr lang="en-US"/>
          </a:p>
        </p:txBody>
      </p:sp>
      <p:sp>
        <p:nvSpPr>
          <p:cNvPr id="4823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823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E58D1F7-512E-FB4A-B346-E9CACEEDDA14}" type="slidenum">
              <a:rPr lang="en-US"/>
              <a:pPr/>
              <a:t>140</a:t>
            </a:fld>
            <a:endParaRPr lang="en-US"/>
          </a:p>
        </p:txBody>
      </p:sp>
      <p:sp>
        <p:nvSpPr>
          <p:cNvPr id="5550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50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E4E26D-E2ED-D140-A193-4A8EA502EB11}" type="slidenum">
              <a:rPr lang="en-US"/>
              <a:pPr/>
              <a:t>141</a:t>
            </a:fld>
            <a:endParaRPr lang="en-US"/>
          </a:p>
        </p:txBody>
      </p:sp>
      <p:sp>
        <p:nvSpPr>
          <p:cNvPr id="5560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60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2013A95-7F0A-E14F-B157-A8046BE43426}" type="slidenum">
              <a:rPr lang="en-US"/>
              <a:pPr/>
              <a:t>142</a:t>
            </a:fld>
            <a:endParaRPr lang="en-US"/>
          </a:p>
        </p:txBody>
      </p:sp>
      <p:sp>
        <p:nvSpPr>
          <p:cNvPr id="5570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70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043E483-8FB1-9746-A779-AF7138B6291F}" type="slidenum">
              <a:rPr lang="en-US"/>
              <a:pPr/>
              <a:t>143</a:t>
            </a:fld>
            <a:endParaRPr lang="en-US"/>
          </a:p>
        </p:txBody>
      </p:sp>
      <p:sp>
        <p:nvSpPr>
          <p:cNvPr id="5580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80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277F57-7122-9949-BE44-033FA0C5E7A7}" type="slidenum">
              <a:rPr lang="en-US"/>
              <a:pPr/>
              <a:t>144</a:t>
            </a:fld>
            <a:endParaRPr lang="en-US"/>
          </a:p>
        </p:txBody>
      </p:sp>
      <p:sp>
        <p:nvSpPr>
          <p:cNvPr id="5591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91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6B6B36A-D110-6940-A699-6D97779A0DD8}" type="slidenum">
              <a:rPr lang="en-US"/>
              <a:pPr/>
              <a:t>145</a:t>
            </a:fld>
            <a:endParaRPr lang="en-US"/>
          </a:p>
        </p:txBody>
      </p:sp>
      <p:sp>
        <p:nvSpPr>
          <p:cNvPr id="5601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601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8ED9B3-CDBB-7345-87C7-100B1F5BEBE1}" type="slidenum">
              <a:rPr lang="en-US"/>
              <a:pPr/>
              <a:t>146</a:t>
            </a:fld>
            <a:endParaRPr lang="en-US"/>
          </a:p>
        </p:txBody>
      </p:sp>
      <p:sp>
        <p:nvSpPr>
          <p:cNvPr id="5611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611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63B86B-B1AF-ED4E-B653-D56646C7770C}" type="slidenum">
              <a:rPr lang="en-US"/>
              <a:pPr/>
              <a:t>147</a:t>
            </a:fld>
            <a:endParaRPr lang="en-US"/>
          </a:p>
        </p:txBody>
      </p:sp>
      <p:sp>
        <p:nvSpPr>
          <p:cNvPr id="5621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621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1D096A-E516-0D47-AF70-385A0C1232BC}" type="slidenum">
              <a:rPr lang="en-US"/>
              <a:pPr/>
              <a:t>148</a:t>
            </a:fld>
            <a:endParaRPr lang="en-US"/>
          </a:p>
        </p:txBody>
      </p:sp>
      <p:sp>
        <p:nvSpPr>
          <p:cNvPr id="5632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632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E58E98-BE34-D44A-B076-69579FE8EAC1}" type="slidenum">
              <a:rPr lang="en-US"/>
              <a:pPr/>
              <a:t>149</a:t>
            </a:fld>
            <a:endParaRPr lang="en-US"/>
          </a:p>
        </p:txBody>
      </p:sp>
      <p:sp>
        <p:nvSpPr>
          <p:cNvPr id="5642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642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zh-CN" smtClean="0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7423-53CB-CC40-90F5-814F88F524C7}" type="datetimeFigureOut">
              <a:rPr kumimoji="1" lang="zh-CN" altLang="en-US" smtClean="0"/>
              <a:t>3/2/16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76C5A-43CE-8647-83F7-95BE5D0DE3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211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7423-53CB-CC40-90F5-814F88F524C7}" type="datetimeFigureOut">
              <a:rPr kumimoji="1" lang="zh-CN" altLang="en-US" smtClean="0"/>
              <a:t>3/2/16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76C5A-43CE-8647-83F7-95BE5D0DE3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0691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7423-53CB-CC40-90F5-814F88F524C7}" type="datetimeFigureOut">
              <a:rPr kumimoji="1" lang="zh-CN" altLang="en-US" smtClean="0"/>
              <a:t>3/2/16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76C5A-43CE-8647-83F7-95BE5D0DE3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632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31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7423-53CB-CC40-90F5-814F88F524C7}" type="datetimeFigureOut">
              <a:rPr kumimoji="1" lang="zh-CN" altLang="en-US" smtClean="0"/>
              <a:t>3/2/16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76C5A-43CE-8647-83F7-95BE5D0DE3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7264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7423-53CB-CC40-90F5-814F88F524C7}" type="datetimeFigureOut">
              <a:rPr kumimoji="1" lang="zh-CN" altLang="en-US" smtClean="0"/>
              <a:t>3/2/16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76C5A-43CE-8647-83F7-95BE5D0DE3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341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7423-53CB-CC40-90F5-814F88F524C7}" type="datetimeFigureOut">
              <a:rPr kumimoji="1" lang="zh-CN" altLang="en-US" smtClean="0"/>
              <a:t>3/2/16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76C5A-43CE-8647-83F7-95BE5D0DE3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9729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7423-53CB-CC40-90F5-814F88F524C7}" type="datetimeFigureOut">
              <a:rPr kumimoji="1" lang="zh-CN" altLang="en-US" smtClean="0"/>
              <a:t>3/2/16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76C5A-43CE-8647-83F7-95BE5D0DE3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4769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7423-53CB-CC40-90F5-814F88F524C7}" type="datetimeFigureOut">
              <a:rPr kumimoji="1" lang="zh-CN" altLang="en-US" smtClean="0"/>
              <a:t>3/2/16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76C5A-43CE-8647-83F7-95BE5D0DE3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9968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7423-53CB-CC40-90F5-814F88F524C7}" type="datetimeFigureOut">
              <a:rPr kumimoji="1" lang="zh-CN" altLang="en-US" smtClean="0"/>
              <a:t>3/2/16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76C5A-43CE-8647-83F7-95BE5D0DE3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565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7423-53CB-CC40-90F5-814F88F524C7}" type="datetimeFigureOut">
              <a:rPr kumimoji="1" lang="zh-CN" altLang="en-US" smtClean="0"/>
              <a:t>3/2/16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76C5A-43CE-8647-83F7-95BE5D0DE3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634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7423-53CB-CC40-90F5-814F88F524C7}" type="datetimeFigureOut">
              <a:rPr kumimoji="1" lang="zh-CN" altLang="en-US" smtClean="0"/>
              <a:t>3/2/16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76C5A-43CE-8647-83F7-95BE5D0DE3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128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D7423-53CB-CC40-90F5-814F88F524C7}" type="datetimeFigureOut">
              <a:rPr kumimoji="1" lang="zh-CN" altLang="en-US" smtClean="0"/>
              <a:t>3/2/16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76C5A-43CE-8647-83F7-95BE5D0DE3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624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8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9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0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8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9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0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8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9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0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1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5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8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9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0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8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9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0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8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9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0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6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6175" y="0"/>
            <a:ext cx="10382925" cy="6858000"/>
          </a:xfrm>
          <a:prstGeom prst="rect">
            <a:avLst/>
          </a:prstGeom>
        </p:spPr>
      </p:pic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0" y="5257800"/>
            <a:ext cx="9144000" cy="929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</a:t>
            </a:r>
            <a:r>
              <a:rPr lang="en-US" sz="3200" dirty="0"/>
              <a:t>106B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2011</a:t>
            </a:r>
            <a:endParaRPr lang="en-US" sz="32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6344" y="5140867"/>
            <a:ext cx="4151313" cy="13589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CS 106B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Lecture </a:t>
            </a:r>
            <a:r>
              <a:rPr lang="en-US" sz="3200" dirty="0" smtClean="0">
                <a:cs typeface="+mn-cs"/>
              </a:rPr>
              <a:t>21</a:t>
            </a:r>
            <a:endParaRPr lang="en-US" sz="3200" dirty="0">
              <a:cs typeface="+mn-cs"/>
            </a:endParaRPr>
          </a:p>
          <a:p>
            <a:pPr algn="ctr">
              <a:lnSpc>
                <a:spcPct val="85000"/>
              </a:lnSpc>
              <a:defRPr/>
            </a:pPr>
            <a:r>
              <a:rPr lang="en-US" sz="3200" dirty="0" smtClean="0"/>
              <a:t>Mar</a:t>
            </a:r>
            <a:r>
              <a:rPr lang="en-US" sz="3200" dirty="0" smtClean="0">
                <a:cs typeface="+mn-cs"/>
              </a:rPr>
              <a:t> 2, </a:t>
            </a:r>
            <a:r>
              <a:rPr lang="en-US" sz="3200" dirty="0">
                <a:cs typeface="+mn-cs"/>
              </a:rPr>
              <a:t>2016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996696">
            <a:off x="3748545" y="3707944"/>
            <a:ext cx="2527488" cy="522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Chris Piech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 bwMode="auto">
          <a:xfrm>
            <a:off x="957596" y="1668395"/>
            <a:ext cx="7244421" cy="890085"/>
          </a:xfrm>
          <a:prstGeom prst="rect">
            <a:avLst/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6000" dirty="0" smtClean="0">
                <a:latin typeface="Calibri" charset="0"/>
                <a:cs typeface="Calibri" charset="0"/>
              </a:rPr>
              <a:t>Blindingly Fast Search</a:t>
            </a:r>
            <a:endParaRPr lang="en-US" altLang="zh-CN" sz="6000" dirty="0" smtClean="0"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351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03563" y="893145"/>
            <a:ext cx="8189987" cy="5718549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1701" y="893146"/>
            <a:ext cx="7383852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of paths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 a path with just the start in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While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isn’t empty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Take a path out of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Call the last node in the path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 is the goal, you are done.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you have seen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before, skip it.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for all neighbors of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endParaRPr lang="en-US" altLang="zh-CN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path + neighbor   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Add the new path to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20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Search </a:t>
            </a:r>
            <a:r>
              <a:rPr lang="en-US" sz="4600" dirty="0" err="1" smtClean="0">
                <a:latin typeface="Calibri"/>
                <a:cs typeface="Calibri"/>
              </a:rPr>
              <a:t>Pseudocode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3563" y="1934833"/>
            <a:ext cx="8189987" cy="451066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5825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Works with Weights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89984" y="546375"/>
            <a:ext cx="8346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0" dirty="0"/>
              <a:t>3</a:t>
            </a:r>
            <a:endParaRPr kumimoji="1" lang="zh-CN" altLang="en-US" sz="10000" dirty="0"/>
          </a:p>
        </p:txBody>
      </p:sp>
      <p:sp>
        <p:nvSpPr>
          <p:cNvPr id="50" name="Oval 1"/>
          <p:cNvSpPr>
            <a:spLocks noChangeArrowheads="1"/>
          </p:cNvSpPr>
          <p:nvPr/>
        </p:nvSpPr>
        <p:spPr bwMode="auto">
          <a:xfrm>
            <a:off x="390256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1" name="Oval 2"/>
          <p:cNvSpPr>
            <a:spLocks noChangeArrowheads="1"/>
          </p:cNvSpPr>
          <p:nvPr/>
        </p:nvSpPr>
        <p:spPr bwMode="auto">
          <a:xfrm>
            <a:off x="131632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2" name="Oval 3"/>
          <p:cNvSpPr>
            <a:spLocks noChangeArrowheads="1"/>
          </p:cNvSpPr>
          <p:nvPr/>
        </p:nvSpPr>
        <p:spPr bwMode="auto">
          <a:xfrm>
            <a:off x="650032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3" name="Oval 4"/>
          <p:cNvSpPr>
            <a:spLocks noChangeArrowheads="1"/>
          </p:cNvSpPr>
          <p:nvPr/>
        </p:nvSpPr>
        <p:spPr bwMode="auto">
          <a:xfrm>
            <a:off x="131632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4" name="Oval 5"/>
          <p:cNvSpPr>
            <a:spLocks noChangeArrowheads="1"/>
          </p:cNvSpPr>
          <p:nvPr/>
        </p:nvSpPr>
        <p:spPr bwMode="auto">
          <a:xfrm>
            <a:off x="390256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5" name="Oval 6"/>
          <p:cNvSpPr>
            <a:spLocks noChangeArrowheads="1"/>
          </p:cNvSpPr>
          <p:nvPr/>
        </p:nvSpPr>
        <p:spPr bwMode="auto">
          <a:xfrm>
            <a:off x="390256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6" name="Oval 7"/>
          <p:cNvSpPr>
            <a:spLocks noChangeArrowheads="1"/>
          </p:cNvSpPr>
          <p:nvPr/>
        </p:nvSpPr>
        <p:spPr bwMode="auto">
          <a:xfrm>
            <a:off x="131632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7" name="Oval 8"/>
          <p:cNvSpPr>
            <a:spLocks noChangeArrowheads="1"/>
          </p:cNvSpPr>
          <p:nvPr/>
        </p:nvSpPr>
        <p:spPr bwMode="auto">
          <a:xfrm>
            <a:off x="650032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8" name="Oval 9"/>
          <p:cNvSpPr>
            <a:spLocks noChangeArrowheads="1"/>
          </p:cNvSpPr>
          <p:nvPr/>
        </p:nvSpPr>
        <p:spPr bwMode="auto">
          <a:xfrm>
            <a:off x="650032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9" name="Oval 10"/>
          <p:cNvSpPr>
            <a:spLocks noChangeArrowheads="1"/>
          </p:cNvSpPr>
          <p:nvPr/>
        </p:nvSpPr>
        <p:spPr bwMode="auto">
          <a:xfrm>
            <a:off x="3902564" y="1045971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0" name="Oval 11"/>
          <p:cNvSpPr>
            <a:spLocks noChangeArrowheads="1"/>
          </p:cNvSpPr>
          <p:nvPr/>
        </p:nvSpPr>
        <p:spPr bwMode="auto">
          <a:xfrm>
            <a:off x="1316324" y="1045971"/>
            <a:ext cx="829440" cy="829527"/>
          </a:xfrm>
          <a:prstGeom prst="ellipse">
            <a:avLst/>
          </a:prstGeom>
          <a:solidFill>
            <a:schemeClr val="accent5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 dirty="0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 dirty="0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1" name="Oval 12"/>
          <p:cNvSpPr>
            <a:spLocks noChangeArrowheads="1"/>
          </p:cNvSpPr>
          <p:nvPr/>
        </p:nvSpPr>
        <p:spPr bwMode="auto">
          <a:xfrm>
            <a:off x="6500324" y="1045971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2" name="Oval 13"/>
          <p:cNvSpPr>
            <a:spLocks noChangeArrowheads="1"/>
          </p:cNvSpPr>
          <p:nvPr/>
        </p:nvSpPr>
        <p:spPr bwMode="auto">
          <a:xfrm>
            <a:off x="1316324" y="3327170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3" name="Oval 14"/>
          <p:cNvSpPr>
            <a:spLocks noChangeArrowheads="1"/>
          </p:cNvSpPr>
          <p:nvPr/>
        </p:nvSpPr>
        <p:spPr bwMode="auto">
          <a:xfrm>
            <a:off x="3902564" y="33271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4" name="Oval 15"/>
          <p:cNvSpPr>
            <a:spLocks noChangeArrowheads="1"/>
          </p:cNvSpPr>
          <p:nvPr/>
        </p:nvSpPr>
        <p:spPr bwMode="auto">
          <a:xfrm>
            <a:off x="3902564" y="56083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5" name="Oval 16"/>
          <p:cNvSpPr>
            <a:spLocks noChangeArrowheads="1"/>
          </p:cNvSpPr>
          <p:nvPr/>
        </p:nvSpPr>
        <p:spPr bwMode="auto">
          <a:xfrm>
            <a:off x="1316324" y="56083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6" name="Oval 17"/>
          <p:cNvSpPr>
            <a:spLocks noChangeArrowheads="1"/>
          </p:cNvSpPr>
          <p:nvPr/>
        </p:nvSpPr>
        <p:spPr bwMode="auto">
          <a:xfrm>
            <a:off x="6500324" y="33271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7" name="Oval 18"/>
          <p:cNvSpPr>
            <a:spLocks noChangeArrowheads="1"/>
          </p:cNvSpPr>
          <p:nvPr/>
        </p:nvSpPr>
        <p:spPr bwMode="auto">
          <a:xfrm>
            <a:off x="6500324" y="56083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8" name="Rectangle 19"/>
          <p:cNvSpPr>
            <a:spLocks noChangeArrowheads="1"/>
          </p:cNvSpPr>
          <p:nvPr/>
        </p:nvSpPr>
        <p:spPr bwMode="auto">
          <a:xfrm>
            <a:off x="2623844" y="10675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9" name="Rectangle 20"/>
          <p:cNvSpPr>
            <a:spLocks noChangeArrowheads="1"/>
          </p:cNvSpPr>
          <p:nvPr/>
        </p:nvSpPr>
        <p:spPr bwMode="auto">
          <a:xfrm>
            <a:off x="2623844" y="562997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0" name="Rectangle 21"/>
          <p:cNvSpPr>
            <a:spLocks noChangeArrowheads="1"/>
          </p:cNvSpPr>
          <p:nvPr/>
        </p:nvSpPr>
        <p:spPr bwMode="auto">
          <a:xfrm>
            <a:off x="2623844" y="33487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1" name="Rectangle 22"/>
          <p:cNvSpPr>
            <a:spLocks noChangeArrowheads="1"/>
          </p:cNvSpPr>
          <p:nvPr/>
        </p:nvSpPr>
        <p:spPr bwMode="auto">
          <a:xfrm>
            <a:off x="5071844" y="10675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2" name="Rectangle 23"/>
          <p:cNvSpPr>
            <a:spLocks noChangeArrowheads="1"/>
          </p:cNvSpPr>
          <p:nvPr/>
        </p:nvSpPr>
        <p:spPr bwMode="auto">
          <a:xfrm>
            <a:off x="5071844" y="562997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3" name="Rectangle 24"/>
          <p:cNvSpPr>
            <a:spLocks noChangeArrowheads="1"/>
          </p:cNvSpPr>
          <p:nvPr/>
        </p:nvSpPr>
        <p:spPr bwMode="auto">
          <a:xfrm>
            <a:off x="5071844" y="33487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" name="Rectangle 25"/>
          <p:cNvSpPr>
            <a:spLocks noChangeArrowheads="1"/>
          </p:cNvSpPr>
          <p:nvPr/>
        </p:nvSpPr>
        <p:spPr bwMode="auto">
          <a:xfrm>
            <a:off x="1108964" y="226721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5" name="Rectangle 26"/>
          <p:cNvSpPr>
            <a:spLocks noChangeArrowheads="1"/>
          </p:cNvSpPr>
          <p:nvPr/>
        </p:nvSpPr>
        <p:spPr bwMode="auto">
          <a:xfrm>
            <a:off x="1108964" y="452969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6" name="Rectangle 27"/>
          <p:cNvSpPr>
            <a:spLocks noChangeArrowheads="1"/>
          </p:cNvSpPr>
          <p:nvPr/>
        </p:nvSpPr>
        <p:spPr bwMode="auto">
          <a:xfrm>
            <a:off x="6292964" y="2267219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7" name="Rectangle 28"/>
          <p:cNvSpPr>
            <a:spLocks noChangeArrowheads="1"/>
          </p:cNvSpPr>
          <p:nvPr/>
        </p:nvSpPr>
        <p:spPr bwMode="auto">
          <a:xfrm>
            <a:off x="6292964" y="4529697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" name="Rectangle 29"/>
          <p:cNvSpPr>
            <a:spLocks noChangeArrowheads="1"/>
          </p:cNvSpPr>
          <p:nvPr/>
        </p:nvSpPr>
        <p:spPr bwMode="auto">
          <a:xfrm>
            <a:off x="3695204" y="226721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9" name="Rectangle 30"/>
          <p:cNvSpPr>
            <a:spLocks noChangeArrowheads="1"/>
          </p:cNvSpPr>
          <p:nvPr/>
        </p:nvSpPr>
        <p:spPr bwMode="auto">
          <a:xfrm>
            <a:off x="3695204" y="452969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80" name="AutoShape 31"/>
          <p:cNvCxnSpPr>
            <a:cxnSpLocks noChangeShapeType="1"/>
            <a:stCxn id="60" idx="6"/>
            <a:endCxn id="59" idx="2"/>
          </p:cNvCxnSpPr>
          <p:nvPr/>
        </p:nvCxnSpPr>
        <p:spPr bwMode="auto">
          <a:xfrm>
            <a:off x="2145764" y="1460734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1" name="AutoShape 32"/>
          <p:cNvCxnSpPr>
            <a:cxnSpLocks noChangeShapeType="1"/>
            <a:endCxn id="61" idx="2"/>
          </p:cNvCxnSpPr>
          <p:nvPr/>
        </p:nvCxnSpPr>
        <p:spPr bwMode="auto">
          <a:xfrm>
            <a:off x="4732004" y="1460734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2" name="AutoShape 33"/>
          <p:cNvCxnSpPr>
            <a:cxnSpLocks noChangeShapeType="1"/>
            <a:stCxn id="62" idx="6"/>
            <a:endCxn id="63" idx="2"/>
          </p:cNvCxnSpPr>
          <p:nvPr/>
        </p:nvCxnSpPr>
        <p:spPr bwMode="auto">
          <a:xfrm>
            <a:off x="2145764" y="3741933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3" name="AutoShape 34"/>
          <p:cNvCxnSpPr>
            <a:cxnSpLocks noChangeShapeType="1"/>
            <a:endCxn id="66" idx="2"/>
          </p:cNvCxnSpPr>
          <p:nvPr/>
        </p:nvCxnSpPr>
        <p:spPr bwMode="auto">
          <a:xfrm>
            <a:off x="4732004" y="3741933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4" name="AutoShape 35"/>
          <p:cNvCxnSpPr>
            <a:cxnSpLocks noChangeShapeType="1"/>
            <a:stCxn id="65" idx="6"/>
            <a:endCxn id="64" idx="2"/>
          </p:cNvCxnSpPr>
          <p:nvPr/>
        </p:nvCxnSpPr>
        <p:spPr bwMode="auto">
          <a:xfrm>
            <a:off x="2145764" y="6023133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5" name="AutoShape 36"/>
          <p:cNvCxnSpPr>
            <a:cxnSpLocks noChangeShapeType="1"/>
            <a:endCxn id="67" idx="2"/>
          </p:cNvCxnSpPr>
          <p:nvPr/>
        </p:nvCxnSpPr>
        <p:spPr bwMode="auto">
          <a:xfrm>
            <a:off x="4732004" y="6023133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6" name="AutoShape 37"/>
          <p:cNvCxnSpPr>
            <a:cxnSpLocks noChangeShapeType="1"/>
            <a:stCxn id="60" idx="4"/>
          </p:cNvCxnSpPr>
          <p:nvPr/>
        </p:nvCxnSpPr>
        <p:spPr bwMode="auto">
          <a:xfrm>
            <a:off x="173104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7" name="AutoShape 38"/>
          <p:cNvCxnSpPr>
            <a:cxnSpLocks noChangeShapeType="1"/>
            <a:endCxn id="65" idx="0"/>
          </p:cNvCxnSpPr>
          <p:nvPr/>
        </p:nvCxnSpPr>
        <p:spPr bwMode="auto">
          <a:xfrm>
            <a:off x="173104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8" name="AutoShape 39"/>
          <p:cNvCxnSpPr>
            <a:cxnSpLocks noChangeShapeType="1"/>
            <a:stCxn id="64" idx="0"/>
          </p:cNvCxnSpPr>
          <p:nvPr/>
        </p:nvCxnSpPr>
        <p:spPr bwMode="auto">
          <a:xfrm flipV="1">
            <a:off x="431728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9" name="AutoShape 40"/>
          <p:cNvCxnSpPr>
            <a:cxnSpLocks noChangeShapeType="1"/>
            <a:endCxn id="59" idx="4"/>
          </p:cNvCxnSpPr>
          <p:nvPr/>
        </p:nvCxnSpPr>
        <p:spPr bwMode="auto">
          <a:xfrm flipV="1">
            <a:off x="431728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0" name="AutoShape 41"/>
          <p:cNvCxnSpPr>
            <a:cxnSpLocks noChangeShapeType="1"/>
            <a:stCxn id="61" idx="4"/>
          </p:cNvCxnSpPr>
          <p:nvPr/>
        </p:nvCxnSpPr>
        <p:spPr bwMode="auto">
          <a:xfrm>
            <a:off x="691504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1" name="AutoShape 42"/>
          <p:cNvCxnSpPr>
            <a:cxnSpLocks noChangeShapeType="1"/>
            <a:endCxn id="67" idx="0"/>
          </p:cNvCxnSpPr>
          <p:nvPr/>
        </p:nvCxnSpPr>
        <p:spPr bwMode="auto">
          <a:xfrm>
            <a:off x="691504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9" name="Freeform 48"/>
          <p:cNvSpPr/>
          <p:nvPr/>
        </p:nvSpPr>
        <p:spPr>
          <a:xfrm>
            <a:off x="890216" y="807173"/>
            <a:ext cx="1732953" cy="3620406"/>
          </a:xfrm>
          <a:custGeom>
            <a:avLst/>
            <a:gdLst>
              <a:gd name="connsiteX0" fmla="*/ 1519301 w 1732953"/>
              <a:gd name="connsiteY0" fmla="*/ 154312 h 3620406"/>
              <a:gd name="connsiteX1" fmla="*/ 1448084 w 1732953"/>
              <a:gd name="connsiteY1" fmla="*/ 142442 h 3620406"/>
              <a:gd name="connsiteX2" fmla="*/ 1317519 w 1732953"/>
              <a:gd name="connsiteY2" fmla="*/ 94961 h 3620406"/>
              <a:gd name="connsiteX3" fmla="*/ 1270041 w 1732953"/>
              <a:gd name="connsiteY3" fmla="*/ 71221 h 3620406"/>
              <a:gd name="connsiteX4" fmla="*/ 1127606 w 1732953"/>
              <a:gd name="connsiteY4" fmla="*/ 35610 h 3620406"/>
              <a:gd name="connsiteX5" fmla="*/ 1032650 w 1732953"/>
              <a:gd name="connsiteY5" fmla="*/ 11870 h 3620406"/>
              <a:gd name="connsiteX6" fmla="*/ 973302 w 1732953"/>
              <a:gd name="connsiteY6" fmla="*/ 0 h 3620406"/>
              <a:gd name="connsiteX7" fmla="*/ 676564 w 1732953"/>
              <a:gd name="connsiteY7" fmla="*/ 11870 h 3620406"/>
              <a:gd name="connsiteX8" fmla="*/ 581607 w 1732953"/>
              <a:gd name="connsiteY8" fmla="*/ 59351 h 3620406"/>
              <a:gd name="connsiteX9" fmla="*/ 510390 w 1732953"/>
              <a:gd name="connsiteY9" fmla="*/ 106831 h 3620406"/>
              <a:gd name="connsiteX10" fmla="*/ 474782 w 1732953"/>
              <a:gd name="connsiteY10" fmla="*/ 130572 h 3620406"/>
              <a:gd name="connsiteX11" fmla="*/ 403564 w 1732953"/>
              <a:gd name="connsiteY11" fmla="*/ 213663 h 3620406"/>
              <a:gd name="connsiteX12" fmla="*/ 367956 w 1732953"/>
              <a:gd name="connsiteY12" fmla="*/ 273014 h 3620406"/>
              <a:gd name="connsiteX13" fmla="*/ 332347 w 1732953"/>
              <a:gd name="connsiteY13" fmla="*/ 308624 h 3620406"/>
              <a:gd name="connsiteX14" fmla="*/ 237391 w 1732953"/>
              <a:gd name="connsiteY14" fmla="*/ 439197 h 3620406"/>
              <a:gd name="connsiteX15" fmla="*/ 178043 w 1732953"/>
              <a:gd name="connsiteY15" fmla="*/ 581639 h 3620406"/>
              <a:gd name="connsiteX16" fmla="*/ 154304 w 1732953"/>
              <a:gd name="connsiteY16" fmla="*/ 640990 h 3620406"/>
              <a:gd name="connsiteX17" fmla="*/ 130565 w 1732953"/>
              <a:gd name="connsiteY17" fmla="*/ 712211 h 3620406"/>
              <a:gd name="connsiteX18" fmla="*/ 71217 w 1732953"/>
              <a:gd name="connsiteY18" fmla="*/ 854653 h 3620406"/>
              <a:gd name="connsiteX19" fmla="*/ 47478 w 1732953"/>
              <a:gd name="connsiteY19" fmla="*/ 973355 h 3620406"/>
              <a:gd name="connsiteX20" fmla="*/ 23739 w 1732953"/>
              <a:gd name="connsiteY20" fmla="*/ 1044576 h 3620406"/>
              <a:gd name="connsiteX21" fmla="*/ 23739 w 1732953"/>
              <a:gd name="connsiteY21" fmla="*/ 1816138 h 3620406"/>
              <a:gd name="connsiteX22" fmla="*/ 0 w 1732953"/>
              <a:gd name="connsiteY22" fmla="*/ 2540219 h 3620406"/>
              <a:gd name="connsiteX23" fmla="*/ 11869 w 1732953"/>
              <a:gd name="connsiteY23" fmla="*/ 2967546 h 3620406"/>
              <a:gd name="connsiteX24" fmla="*/ 23739 w 1732953"/>
              <a:gd name="connsiteY24" fmla="*/ 3050637 h 3620406"/>
              <a:gd name="connsiteX25" fmla="*/ 47478 w 1732953"/>
              <a:gd name="connsiteY25" fmla="*/ 3086248 h 3620406"/>
              <a:gd name="connsiteX26" fmla="*/ 71217 w 1732953"/>
              <a:gd name="connsiteY26" fmla="*/ 3145599 h 3620406"/>
              <a:gd name="connsiteX27" fmla="*/ 166173 w 1732953"/>
              <a:gd name="connsiteY27" fmla="*/ 3276171 h 3620406"/>
              <a:gd name="connsiteX28" fmla="*/ 201782 w 1732953"/>
              <a:gd name="connsiteY28" fmla="*/ 3299911 h 3620406"/>
              <a:gd name="connsiteX29" fmla="*/ 225521 w 1732953"/>
              <a:gd name="connsiteY29" fmla="*/ 3347392 h 3620406"/>
              <a:gd name="connsiteX30" fmla="*/ 344217 w 1732953"/>
              <a:gd name="connsiteY30" fmla="*/ 3430483 h 3620406"/>
              <a:gd name="connsiteX31" fmla="*/ 439173 w 1732953"/>
              <a:gd name="connsiteY31" fmla="*/ 3501705 h 3620406"/>
              <a:gd name="connsiteX32" fmla="*/ 605347 w 1732953"/>
              <a:gd name="connsiteY32" fmla="*/ 3596666 h 3620406"/>
              <a:gd name="connsiteX33" fmla="*/ 712172 w 1732953"/>
              <a:gd name="connsiteY33" fmla="*/ 3620406 h 3620406"/>
              <a:gd name="connsiteX34" fmla="*/ 985172 w 1732953"/>
              <a:gd name="connsiteY34" fmla="*/ 3596666 h 3620406"/>
              <a:gd name="connsiteX35" fmla="*/ 1056389 w 1732953"/>
              <a:gd name="connsiteY35" fmla="*/ 3572926 h 3620406"/>
              <a:gd name="connsiteX36" fmla="*/ 1258171 w 1732953"/>
              <a:gd name="connsiteY36" fmla="*/ 3454224 h 3620406"/>
              <a:gd name="connsiteX37" fmla="*/ 1317519 w 1732953"/>
              <a:gd name="connsiteY37" fmla="*/ 3371132 h 3620406"/>
              <a:gd name="connsiteX38" fmla="*/ 1341258 w 1732953"/>
              <a:gd name="connsiteY38" fmla="*/ 3335522 h 3620406"/>
              <a:gd name="connsiteX39" fmla="*/ 1388736 w 1732953"/>
              <a:gd name="connsiteY39" fmla="*/ 3252431 h 3620406"/>
              <a:gd name="connsiteX40" fmla="*/ 1471823 w 1732953"/>
              <a:gd name="connsiteY40" fmla="*/ 3121859 h 3620406"/>
              <a:gd name="connsiteX41" fmla="*/ 1483693 w 1732953"/>
              <a:gd name="connsiteY41" fmla="*/ 3086248 h 3620406"/>
              <a:gd name="connsiteX42" fmla="*/ 1507432 w 1732953"/>
              <a:gd name="connsiteY42" fmla="*/ 3026897 h 3620406"/>
              <a:gd name="connsiteX43" fmla="*/ 1578649 w 1732953"/>
              <a:gd name="connsiteY43" fmla="*/ 2920065 h 3620406"/>
              <a:gd name="connsiteX44" fmla="*/ 1626127 w 1732953"/>
              <a:gd name="connsiteY44" fmla="*/ 2813234 h 3620406"/>
              <a:gd name="connsiteX45" fmla="*/ 1649866 w 1732953"/>
              <a:gd name="connsiteY45" fmla="*/ 2742013 h 3620406"/>
              <a:gd name="connsiteX46" fmla="*/ 1673606 w 1732953"/>
              <a:gd name="connsiteY46" fmla="*/ 2635181 h 3620406"/>
              <a:gd name="connsiteX47" fmla="*/ 1697345 w 1732953"/>
              <a:gd name="connsiteY47" fmla="*/ 2492739 h 3620406"/>
              <a:gd name="connsiteX48" fmla="*/ 1732953 w 1732953"/>
              <a:gd name="connsiteY48" fmla="*/ 2219724 h 3620406"/>
              <a:gd name="connsiteX49" fmla="*/ 1721084 w 1732953"/>
              <a:gd name="connsiteY49" fmla="*/ 1685566 h 3620406"/>
              <a:gd name="connsiteX50" fmla="*/ 1697345 w 1732953"/>
              <a:gd name="connsiteY50" fmla="*/ 1578734 h 3620406"/>
              <a:gd name="connsiteX51" fmla="*/ 1673606 w 1732953"/>
              <a:gd name="connsiteY51" fmla="*/ 1388811 h 3620406"/>
              <a:gd name="connsiteX52" fmla="*/ 1649866 w 1732953"/>
              <a:gd name="connsiteY52" fmla="*/ 1329460 h 3620406"/>
              <a:gd name="connsiteX53" fmla="*/ 1637997 w 1732953"/>
              <a:gd name="connsiteY53" fmla="*/ 1198888 h 3620406"/>
              <a:gd name="connsiteX54" fmla="*/ 1602388 w 1732953"/>
              <a:gd name="connsiteY54" fmla="*/ 1020836 h 3620406"/>
              <a:gd name="connsiteX55" fmla="*/ 1590519 w 1732953"/>
              <a:gd name="connsiteY55" fmla="*/ 925874 h 3620406"/>
              <a:gd name="connsiteX56" fmla="*/ 1566780 w 1732953"/>
              <a:gd name="connsiteY56" fmla="*/ 878393 h 3620406"/>
              <a:gd name="connsiteX57" fmla="*/ 1554910 w 1732953"/>
              <a:gd name="connsiteY57" fmla="*/ 830913 h 3620406"/>
              <a:gd name="connsiteX58" fmla="*/ 1543041 w 1732953"/>
              <a:gd name="connsiteY58" fmla="*/ 771562 h 3620406"/>
              <a:gd name="connsiteX59" fmla="*/ 1531171 w 1732953"/>
              <a:gd name="connsiteY59" fmla="*/ 724081 h 3620406"/>
              <a:gd name="connsiteX60" fmla="*/ 1507432 w 1732953"/>
              <a:gd name="connsiteY60" fmla="*/ 629120 h 3620406"/>
              <a:gd name="connsiteX61" fmla="*/ 1495562 w 1732953"/>
              <a:gd name="connsiteY61" fmla="*/ 201793 h 3620406"/>
              <a:gd name="connsiteX62" fmla="*/ 1471823 w 1732953"/>
              <a:gd name="connsiteY62" fmla="*/ 166182 h 3620406"/>
              <a:gd name="connsiteX63" fmla="*/ 1459954 w 1732953"/>
              <a:gd name="connsiteY63" fmla="*/ 130572 h 3620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732953" h="3620406">
                <a:moveTo>
                  <a:pt x="1519301" y="154312"/>
                </a:moveTo>
                <a:cubicBezTo>
                  <a:pt x="1495562" y="150355"/>
                  <a:pt x="1471432" y="148279"/>
                  <a:pt x="1448084" y="142442"/>
                </a:cubicBezTo>
                <a:cubicBezTo>
                  <a:pt x="1418001" y="134921"/>
                  <a:pt x="1347864" y="108449"/>
                  <a:pt x="1317519" y="94961"/>
                </a:cubicBezTo>
                <a:cubicBezTo>
                  <a:pt x="1301350" y="87774"/>
                  <a:pt x="1286469" y="77793"/>
                  <a:pt x="1270041" y="71221"/>
                </a:cubicBezTo>
                <a:cubicBezTo>
                  <a:pt x="1184182" y="36875"/>
                  <a:pt x="1215630" y="54473"/>
                  <a:pt x="1127606" y="35610"/>
                </a:cubicBezTo>
                <a:cubicBezTo>
                  <a:pt x="1095704" y="28774"/>
                  <a:pt x="1064643" y="18269"/>
                  <a:pt x="1032650" y="11870"/>
                </a:cubicBezTo>
                <a:lnTo>
                  <a:pt x="973302" y="0"/>
                </a:lnTo>
                <a:cubicBezTo>
                  <a:pt x="874389" y="3957"/>
                  <a:pt x="775304" y="4817"/>
                  <a:pt x="676564" y="11870"/>
                </a:cubicBezTo>
                <a:cubicBezTo>
                  <a:pt x="648168" y="13898"/>
                  <a:pt x="598025" y="48903"/>
                  <a:pt x="581607" y="59351"/>
                </a:cubicBezTo>
                <a:cubicBezTo>
                  <a:pt x="557537" y="74669"/>
                  <a:pt x="534129" y="91004"/>
                  <a:pt x="510390" y="106831"/>
                </a:cubicBezTo>
                <a:cubicBezTo>
                  <a:pt x="498521" y="114744"/>
                  <a:pt x="484869" y="120485"/>
                  <a:pt x="474782" y="130572"/>
                </a:cubicBezTo>
                <a:cubicBezTo>
                  <a:pt x="443152" y="162202"/>
                  <a:pt x="435340" y="168266"/>
                  <a:pt x="403564" y="213663"/>
                </a:cubicBezTo>
                <a:cubicBezTo>
                  <a:pt x="390334" y="232564"/>
                  <a:pt x="381798" y="254557"/>
                  <a:pt x="367956" y="273014"/>
                </a:cubicBezTo>
                <a:cubicBezTo>
                  <a:pt x="357884" y="286443"/>
                  <a:pt x="342718" y="295424"/>
                  <a:pt x="332347" y="308624"/>
                </a:cubicBezTo>
                <a:cubicBezTo>
                  <a:pt x="299099" y="350942"/>
                  <a:pt x="266626" y="394013"/>
                  <a:pt x="237391" y="439197"/>
                </a:cubicBezTo>
                <a:cubicBezTo>
                  <a:pt x="201177" y="495167"/>
                  <a:pt x="200195" y="520719"/>
                  <a:pt x="178043" y="581639"/>
                </a:cubicBezTo>
                <a:cubicBezTo>
                  <a:pt x="170762" y="601664"/>
                  <a:pt x="161585" y="620965"/>
                  <a:pt x="154304" y="640990"/>
                </a:cubicBezTo>
                <a:cubicBezTo>
                  <a:pt x="145753" y="664508"/>
                  <a:pt x="139635" y="688888"/>
                  <a:pt x="130565" y="712211"/>
                </a:cubicBezTo>
                <a:cubicBezTo>
                  <a:pt x="111923" y="760151"/>
                  <a:pt x="71217" y="854653"/>
                  <a:pt x="71217" y="854653"/>
                </a:cubicBezTo>
                <a:cubicBezTo>
                  <a:pt x="63195" y="902788"/>
                  <a:pt x="60760" y="929081"/>
                  <a:pt x="47478" y="973355"/>
                </a:cubicBezTo>
                <a:cubicBezTo>
                  <a:pt x="40288" y="997324"/>
                  <a:pt x="23739" y="1044576"/>
                  <a:pt x="23739" y="1044576"/>
                </a:cubicBezTo>
                <a:cubicBezTo>
                  <a:pt x="-10071" y="1416494"/>
                  <a:pt x="23739" y="991979"/>
                  <a:pt x="23739" y="1816138"/>
                </a:cubicBezTo>
                <a:cubicBezTo>
                  <a:pt x="23739" y="2224175"/>
                  <a:pt x="19677" y="2245034"/>
                  <a:pt x="0" y="2540219"/>
                </a:cubicBezTo>
                <a:cubicBezTo>
                  <a:pt x="3956" y="2682661"/>
                  <a:pt x="5249" y="2825203"/>
                  <a:pt x="11869" y="2967546"/>
                </a:cubicBezTo>
                <a:cubicBezTo>
                  <a:pt x="13169" y="2995494"/>
                  <a:pt x="15700" y="3023839"/>
                  <a:pt x="23739" y="3050637"/>
                </a:cubicBezTo>
                <a:cubicBezTo>
                  <a:pt x="27838" y="3064301"/>
                  <a:pt x="41098" y="3073488"/>
                  <a:pt x="47478" y="3086248"/>
                </a:cubicBezTo>
                <a:cubicBezTo>
                  <a:pt x="57007" y="3105306"/>
                  <a:pt x="61014" y="3126893"/>
                  <a:pt x="71217" y="3145599"/>
                </a:cubicBezTo>
                <a:cubicBezTo>
                  <a:pt x="86072" y="3172836"/>
                  <a:pt x="142317" y="3252314"/>
                  <a:pt x="166173" y="3276171"/>
                </a:cubicBezTo>
                <a:cubicBezTo>
                  <a:pt x="176260" y="3286259"/>
                  <a:pt x="189912" y="3291998"/>
                  <a:pt x="201782" y="3299911"/>
                </a:cubicBezTo>
                <a:cubicBezTo>
                  <a:pt x="209695" y="3315738"/>
                  <a:pt x="214006" y="3333957"/>
                  <a:pt x="225521" y="3347392"/>
                </a:cubicBezTo>
                <a:cubicBezTo>
                  <a:pt x="237684" y="3361583"/>
                  <a:pt x="340388" y="3427611"/>
                  <a:pt x="344217" y="3430483"/>
                </a:cubicBezTo>
                <a:lnTo>
                  <a:pt x="439173" y="3501705"/>
                </a:lnTo>
                <a:cubicBezTo>
                  <a:pt x="497639" y="3545557"/>
                  <a:pt x="523518" y="3569388"/>
                  <a:pt x="605347" y="3596666"/>
                </a:cubicBezTo>
                <a:cubicBezTo>
                  <a:pt x="663786" y="3616147"/>
                  <a:pt x="628614" y="3606479"/>
                  <a:pt x="712172" y="3620406"/>
                </a:cubicBezTo>
                <a:cubicBezTo>
                  <a:pt x="803172" y="3612493"/>
                  <a:pt x="894685" y="3609147"/>
                  <a:pt x="985172" y="3596666"/>
                </a:cubicBezTo>
                <a:cubicBezTo>
                  <a:pt x="1009961" y="3593247"/>
                  <a:pt x="1033389" y="3582784"/>
                  <a:pt x="1056389" y="3572926"/>
                </a:cubicBezTo>
                <a:cubicBezTo>
                  <a:pt x="1107240" y="3551132"/>
                  <a:pt x="1221531" y="3490866"/>
                  <a:pt x="1258171" y="3454224"/>
                </a:cubicBezTo>
                <a:cubicBezTo>
                  <a:pt x="1300454" y="3411939"/>
                  <a:pt x="1271556" y="3444677"/>
                  <a:pt x="1317519" y="3371132"/>
                </a:cubicBezTo>
                <a:cubicBezTo>
                  <a:pt x="1325080" y="3359034"/>
                  <a:pt x="1333919" y="3347755"/>
                  <a:pt x="1341258" y="3335522"/>
                </a:cubicBezTo>
                <a:cubicBezTo>
                  <a:pt x="1357670" y="3308168"/>
                  <a:pt x="1372018" y="3279599"/>
                  <a:pt x="1388736" y="3252431"/>
                </a:cubicBezTo>
                <a:cubicBezTo>
                  <a:pt x="1413832" y="3211648"/>
                  <a:pt x="1449983" y="3165542"/>
                  <a:pt x="1471823" y="3121859"/>
                </a:cubicBezTo>
                <a:cubicBezTo>
                  <a:pt x="1477418" y="3110667"/>
                  <a:pt x="1479300" y="3097964"/>
                  <a:pt x="1483693" y="3086248"/>
                </a:cubicBezTo>
                <a:cubicBezTo>
                  <a:pt x="1491174" y="3066297"/>
                  <a:pt x="1497903" y="3045955"/>
                  <a:pt x="1507432" y="3026897"/>
                </a:cubicBezTo>
                <a:cubicBezTo>
                  <a:pt x="1553505" y="2934746"/>
                  <a:pt x="1528953" y="2999583"/>
                  <a:pt x="1578649" y="2920065"/>
                </a:cubicBezTo>
                <a:cubicBezTo>
                  <a:pt x="1594874" y="2894103"/>
                  <a:pt x="1616339" y="2840153"/>
                  <a:pt x="1626127" y="2813234"/>
                </a:cubicBezTo>
                <a:cubicBezTo>
                  <a:pt x="1634678" y="2789716"/>
                  <a:pt x="1642676" y="2765982"/>
                  <a:pt x="1649866" y="2742013"/>
                </a:cubicBezTo>
                <a:cubicBezTo>
                  <a:pt x="1658358" y="2713705"/>
                  <a:pt x="1668765" y="2662613"/>
                  <a:pt x="1673606" y="2635181"/>
                </a:cubicBezTo>
                <a:cubicBezTo>
                  <a:pt x="1681971" y="2587778"/>
                  <a:pt x="1690538" y="2540391"/>
                  <a:pt x="1697345" y="2492739"/>
                </a:cubicBezTo>
                <a:cubicBezTo>
                  <a:pt x="1718236" y="2346488"/>
                  <a:pt x="1705744" y="2437409"/>
                  <a:pt x="1732953" y="2219724"/>
                </a:cubicBezTo>
                <a:cubicBezTo>
                  <a:pt x="1728997" y="2041671"/>
                  <a:pt x="1730962" y="1863388"/>
                  <a:pt x="1721084" y="1685566"/>
                </a:cubicBezTo>
                <a:cubicBezTo>
                  <a:pt x="1719061" y="1649143"/>
                  <a:pt x="1703342" y="1614717"/>
                  <a:pt x="1697345" y="1578734"/>
                </a:cubicBezTo>
                <a:cubicBezTo>
                  <a:pt x="1692485" y="1549570"/>
                  <a:pt x="1682655" y="1425010"/>
                  <a:pt x="1673606" y="1388811"/>
                </a:cubicBezTo>
                <a:cubicBezTo>
                  <a:pt x="1668438" y="1368140"/>
                  <a:pt x="1657779" y="1349244"/>
                  <a:pt x="1649866" y="1329460"/>
                </a:cubicBezTo>
                <a:cubicBezTo>
                  <a:pt x="1645910" y="1285936"/>
                  <a:pt x="1644642" y="1242083"/>
                  <a:pt x="1637997" y="1198888"/>
                </a:cubicBezTo>
                <a:cubicBezTo>
                  <a:pt x="1628794" y="1139066"/>
                  <a:pt x="1609895" y="1080895"/>
                  <a:pt x="1602388" y="1020836"/>
                </a:cubicBezTo>
                <a:cubicBezTo>
                  <a:pt x="1598432" y="989182"/>
                  <a:pt x="1598255" y="956822"/>
                  <a:pt x="1590519" y="925874"/>
                </a:cubicBezTo>
                <a:cubicBezTo>
                  <a:pt x="1586228" y="908707"/>
                  <a:pt x="1572993" y="894961"/>
                  <a:pt x="1566780" y="878393"/>
                </a:cubicBezTo>
                <a:cubicBezTo>
                  <a:pt x="1561052" y="863118"/>
                  <a:pt x="1558449" y="846838"/>
                  <a:pt x="1554910" y="830913"/>
                </a:cubicBezTo>
                <a:cubicBezTo>
                  <a:pt x="1550534" y="811218"/>
                  <a:pt x="1547417" y="791257"/>
                  <a:pt x="1543041" y="771562"/>
                </a:cubicBezTo>
                <a:cubicBezTo>
                  <a:pt x="1539502" y="755636"/>
                  <a:pt x="1534710" y="740007"/>
                  <a:pt x="1531171" y="724081"/>
                </a:cubicBezTo>
                <a:cubicBezTo>
                  <a:pt x="1512072" y="638134"/>
                  <a:pt x="1528642" y="692755"/>
                  <a:pt x="1507432" y="629120"/>
                </a:cubicBezTo>
                <a:cubicBezTo>
                  <a:pt x="1503475" y="486678"/>
                  <a:pt x="1506491" y="343871"/>
                  <a:pt x="1495562" y="201793"/>
                </a:cubicBezTo>
                <a:cubicBezTo>
                  <a:pt x="1494468" y="187569"/>
                  <a:pt x="1478203" y="178942"/>
                  <a:pt x="1471823" y="166182"/>
                </a:cubicBezTo>
                <a:cubicBezTo>
                  <a:pt x="1466228" y="154991"/>
                  <a:pt x="1459954" y="130572"/>
                  <a:pt x="1459954" y="130572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7595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Works with Weights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89984" y="546375"/>
            <a:ext cx="8346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0" dirty="0" smtClean="0"/>
              <a:t>4</a:t>
            </a:r>
            <a:endParaRPr kumimoji="1" lang="zh-CN" altLang="en-US" sz="10000" dirty="0"/>
          </a:p>
        </p:txBody>
      </p:sp>
      <p:sp>
        <p:nvSpPr>
          <p:cNvPr id="50" name="Oval 1"/>
          <p:cNvSpPr>
            <a:spLocks noChangeArrowheads="1"/>
          </p:cNvSpPr>
          <p:nvPr/>
        </p:nvSpPr>
        <p:spPr bwMode="auto">
          <a:xfrm>
            <a:off x="390256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1" name="Oval 2"/>
          <p:cNvSpPr>
            <a:spLocks noChangeArrowheads="1"/>
          </p:cNvSpPr>
          <p:nvPr/>
        </p:nvSpPr>
        <p:spPr bwMode="auto">
          <a:xfrm>
            <a:off x="131632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2" name="Oval 3"/>
          <p:cNvSpPr>
            <a:spLocks noChangeArrowheads="1"/>
          </p:cNvSpPr>
          <p:nvPr/>
        </p:nvSpPr>
        <p:spPr bwMode="auto">
          <a:xfrm>
            <a:off x="650032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3" name="Oval 4"/>
          <p:cNvSpPr>
            <a:spLocks noChangeArrowheads="1"/>
          </p:cNvSpPr>
          <p:nvPr/>
        </p:nvSpPr>
        <p:spPr bwMode="auto">
          <a:xfrm>
            <a:off x="131632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4" name="Oval 5"/>
          <p:cNvSpPr>
            <a:spLocks noChangeArrowheads="1"/>
          </p:cNvSpPr>
          <p:nvPr/>
        </p:nvSpPr>
        <p:spPr bwMode="auto">
          <a:xfrm>
            <a:off x="390256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5" name="Oval 6"/>
          <p:cNvSpPr>
            <a:spLocks noChangeArrowheads="1"/>
          </p:cNvSpPr>
          <p:nvPr/>
        </p:nvSpPr>
        <p:spPr bwMode="auto">
          <a:xfrm>
            <a:off x="390256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6" name="Oval 7"/>
          <p:cNvSpPr>
            <a:spLocks noChangeArrowheads="1"/>
          </p:cNvSpPr>
          <p:nvPr/>
        </p:nvSpPr>
        <p:spPr bwMode="auto">
          <a:xfrm>
            <a:off x="131632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7" name="Oval 8"/>
          <p:cNvSpPr>
            <a:spLocks noChangeArrowheads="1"/>
          </p:cNvSpPr>
          <p:nvPr/>
        </p:nvSpPr>
        <p:spPr bwMode="auto">
          <a:xfrm>
            <a:off x="650032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8" name="Oval 9"/>
          <p:cNvSpPr>
            <a:spLocks noChangeArrowheads="1"/>
          </p:cNvSpPr>
          <p:nvPr/>
        </p:nvSpPr>
        <p:spPr bwMode="auto">
          <a:xfrm>
            <a:off x="650032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9" name="Oval 10"/>
          <p:cNvSpPr>
            <a:spLocks noChangeArrowheads="1"/>
          </p:cNvSpPr>
          <p:nvPr/>
        </p:nvSpPr>
        <p:spPr bwMode="auto">
          <a:xfrm>
            <a:off x="3902564" y="1045971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0" name="Oval 11"/>
          <p:cNvSpPr>
            <a:spLocks noChangeArrowheads="1"/>
          </p:cNvSpPr>
          <p:nvPr/>
        </p:nvSpPr>
        <p:spPr bwMode="auto">
          <a:xfrm>
            <a:off x="1316324" y="1045971"/>
            <a:ext cx="829440" cy="829527"/>
          </a:xfrm>
          <a:prstGeom prst="ellipse">
            <a:avLst/>
          </a:prstGeom>
          <a:solidFill>
            <a:schemeClr val="accent5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 dirty="0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 dirty="0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1" name="Oval 12"/>
          <p:cNvSpPr>
            <a:spLocks noChangeArrowheads="1"/>
          </p:cNvSpPr>
          <p:nvPr/>
        </p:nvSpPr>
        <p:spPr bwMode="auto">
          <a:xfrm>
            <a:off x="6500324" y="1045971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2" name="Oval 13"/>
          <p:cNvSpPr>
            <a:spLocks noChangeArrowheads="1"/>
          </p:cNvSpPr>
          <p:nvPr/>
        </p:nvSpPr>
        <p:spPr bwMode="auto">
          <a:xfrm>
            <a:off x="1316324" y="3327170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3" name="Oval 14"/>
          <p:cNvSpPr>
            <a:spLocks noChangeArrowheads="1"/>
          </p:cNvSpPr>
          <p:nvPr/>
        </p:nvSpPr>
        <p:spPr bwMode="auto">
          <a:xfrm>
            <a:off x="3902564" y="3327170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 dirty="0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 dirty="0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4" name="Oval 15"/>
          <p:cNvSpPr>
            <a:spLocks noChangeArrowheads="1"/>
          </p:cNvSpPr>
          <p:nvPr/>
        </p:nvSpPr>
        <p:spPr bwMode="auto">
          <a:xfrm>
            <a:off x="3902564" y="56083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5" name="Oval 16"/>
          <p:cNvSpPr>
            <a:spLocks noChangeArrowheads="1"/>
          </p:cNvSpPr>
          <p:nvPr/>
        </p:nvSpPr>
        <p:spPr bwMode="auto">
          <a:xfrm>
            <a:off x="1316324" y="56083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6" name="Oval 17"/>
          <p:cNvSpPr>
            <a:spLocks noChangeArrowheads="1"/>
          </p:cNvSpPr>
          <p:nvPr/>
        </p:nvSpPr>
        <p:spPr bwMode="auto">
          <a:xfrm>
            <a:off x="6500324" y="33271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7" name="Oval 18"/>
          <p:cNvSpPr>
            <a:spLocks noChangeArrowheads="1"/>
          </p:cNvSpPr>
          <p:nvPr/>
        </p:nvSpPr>
        <p:spPr bwMode="auto">
          <a:xfrm>
            <a:off x="6500324" y="56083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8" name="Rectangle 19"/>
          <p:cNvSpPr>
            <a:spLocks noChangeArrowheads="1"/>
          </p:cNvSpPr>
          <p:nvPr/>
        </p:nvSpPr>
        <p:spPr bwMode="auto">
          <a:xfrm>
            <a:off x="2623844" y="10675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9" name="Rectangle 20"/>
          <p:cNvSpPr>
            <a:spLocks noChangeArrowheads="1"/>
          </p:cNvSpPr>
          <p:nvPr/>
        </p:nvSpPr>
        <p:spPr bwMode="auto">
          <a:xfrm>
            <a:off x="2623844" y="562997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0" name="Rectangle 21"/>
          <p:cNvSpPr>
            <a:spLocks noChangeArrowheads="1"/>
          </p:cNvSpPr>
          <p:nvPr/>
        </p:nvSpPr>
        <p:spPr bwMode="auto">
          <a:xfrm>
            <a:off x="2623844" y="33487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1" name="Rectangle 22"/>
          <p:cNvSpPr>
            <a:spLocks noChangeArrowheads="1"/>
          </p:cNvSpPr>
          <p:nvPr/>
        </p:nvSpPr>
        <p:spPr bwMode="auto">
          <a:xfrm>
            <a:off x="5071844" y="10675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2" name="Rectangle 23"/>
          <p:cNvSpPr>
            <a:spLocks noChangeArrowheads="1"/>
          </p:cNvSpPr>
          <p:nvPr/>
        </p:nvSpPr>
        <p:spPr bwMode="auto">
          <a:xfrm>
            <a:off x="5071844" y="562997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3" name="Rectangle 24"/>
          <p:cNvSpPr>
            <a:spLocks noChangeArrowheads="1"/>
          </p:cNvSpPr>
          <p:nvPr/>
        </p:nvSpPr>
        <p:spPr bwMode="auto">
          <a:xfrm>
            <a:off x="5071844" y="33487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" name="Rectangle 25"/>
          <p:cNvSpPr>
            <a:spLocks noChangeArrowheads="1"/>
          </p:cNvSpPr>
          <p:nvPr/>
        </p:nvSpPr>
        <p:spPr bwMode="auto">
          <a:xfrm>
            <a:off x="1108964" y="226721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5" name="Rectangle 26"/>
          <p:cNvSpPr>
            <a:spLocks noChangeArrowheads="1"/>
          </p:cNvSpPr>
          <p:nvPr/>
        </p:nvSpPr>
        <p:spPr bwMode="auto">
          <a:xfrm>
            <a:off x="1108964" y="452969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6" name="Rectangle 27"/>
          <p:cNvSpPr>
            <a:spLocks noChangeArrowheads="1"/>
          </p:cNvSpPr>
          <p:nvPr/>
        </p:nvSpPr>
        <p:spPr bwMode="auto">
          <a:xfrm>
            <a:off x="6292964" y="2267219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7" name="Rectangle 28"/>
          <p:cNvSpPr>
            <a:spLocks noChangeArrowheads="1"/>
          </p:cNvSpPr>
          <p:nvPr/>
        </p:nvSpPr>
        <p:spPr bwMode="auto">
          <a:xfrm>
            <a:off x="6292964" y="4529697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" name="Rectangle 29"/>
          <p:cNvSpPr>
            <a:spLocks noChangeArrowheads="1"/>
          </p:cNvSpPr>
          <p:nvPr/>
        </p:nvSpPr>
        <p:spPr bwMode="auto">
          <a:xfrm>
            <a:off x="3695204" y="226721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9" name="Rectangle 30"/>
          <p:cNvSpPr>
            <a:spLocks noChangeArrowheads="1"/>
          </p:cNvSpPr>
          <p:nvPr/>
        </p:nvSpPr>
        <p:spPr bwMode="auto">
          <a:xfrm>
            <a:off x="3695204" y="452969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80" name="AutoShape 31"/>
          <p:cNvCxnSpPr>
            <a:cxnSpLocks noChangeShapeType="1"/>
            <a:stCxn id="60" idx="6"/>
            <a:endCxn id="59" idx="2"/>
          </p:cNvCxnSpPr>
          <p:nvPr/>
        </p:nvCxnSpPr>
        <p:spPr bwMode="auto">
          <a:xfrm>
            <a:off x="2145764" y="1460734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1" name="AutoShape 32"/>
          <p:cNvCxnSpPr>
            <a:cxnSpLocks noChangeShapeType="1"/>
            <a:endCxn id="61" idx="2"/>
          </p:cNvCxnSpPr>
          <p:nvPr/>
        </p:nvCxnSpPr>
        <p:spPr bwMode="auto">
          <a:xfrm>
            <a:off x="4732004" y="1460734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2" name="AutoShape 33"/>
          <p:cNvCxnSpPr>
            <a:cxnSpLocks noChangeShapeType="1"/>
            <a:stCxn id="62" idx="6"/>
            <a:endCxn id="63" idx="2"/>
          </p:cNvCxnSpPr>
          <p:nvPr/>
        </p:nvCxnSpPr>
        <p:spPr bwMode="auto">
          <a:xfrm>
            <a:off x="2145764" y="3741933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3" name="AutoShape 34"/>
          <p:cNvCxnSpPr>
            <a:cxnSpLocks noChangeShapeType="1"/>
            <a:endCxn id="66" idx="2"/>
          </p:cNvCxnSpPr>
          <p:nvPr/>
        </p:nvCxnSpPr>
        <p:spPr bwMode="auto">
          <a:xfrm>
            <a:off x="4732004" y="3741933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4" name="AutoShape 35"/>
          <p:cNvCxnSpPr>
            <a:cxnSpLocks noChangeShapeType="1"/>
            <a:stCxn id="65" idx="6"/>
            <a:endCxn id="64" idx="2"/>
          </p:cNvCxnSpPr>
          <p:nvPr/>
        </p:nvCxnSpPr>
        <p:spPr bwMode="auto">
          <a:xfrm>
            <a:off x="2145764" y="6023133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5" name="AutoShape 36"/>
          <p:cNvCxnSpPr>
            <a:cxnSpLocks noChangeShapeType="1"/>
            <a:endCxn id="67" idx="2"/>
          </p:cNvCxnSpPr>
          <p:nvPr/>
        </p:nvCxnSpPr>
        <p:spPr bwMode="auto">
          <a:xfrm>
            <a:off x="4732004" y="6023133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6" name="AutoShape 37"/>
          <p:cNvCxnSpPr>
            <a:cxnSpLocks noChangeShapeType="1"/>
            <a:stCxn id="60" idx="4"/>
          </p:cNvCxnSpPr>
          <p:nvPr/>
        </p:nvCxnSpPr>
        <p:spPr bwMode="auto">
          <a:xfrm>
            <a:off x="173104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7" name="AutoShape 38"/>
          <p:cNvCxnSpPr>
            <a:cxnSpLocks noChangeShapeType="1"/>
            <a:endCxn id="65" idx="0"/>
          </p:cNvCxnSpPr>
          <p:nvPr/>
        </p:nvCxnSpPr>
        <p:spPr bwMode="auto">
          <a:xfrm>
            <a:off x="173104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8" name="AutoShape 39"/>
          <p:cNvCxnSpPr>
            <a:cxnSpLocks noChangeShapeType="1"/>
            <a:stCxn id="64" idx="0"/>
          </p:cNvCxnSpPr>
          <p:nvPr/>
        </p:nvCxnSpPr>
        <p:spPr bwMode="auto">
          <a:xfrm flipV="1">
            <a:off x="431728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9" name="AutoShape 40"/>
          <p:cNvCxnSpPr>
            <a:cxnSpLocks noChangeShapeType="1"/>
            <a:endCxn id="59" idx="4"/>
          </p:cNvCxnSpPr>
          <p:nvPr/>
        </p:nvCxnSpPr>
        <p:spPr bwMode="auto">
          <a:xfrm flipV="1">
            <a:off x="431728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0" name="AutoShape 41"/>
          <p:cNvCxnSpPr>
            <a:cxnSpLocks noChangeShapeType="1"/>
            <a:stCxn id="61" idx="4"/>
          </p:cNvCxnSpPr>
          <p:nvPr/>
        </p:nvCxnSpPr>
        <p:spPr bwMode="auto">
          <a:xfrm>
            <a:off x="691504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1" name="AutoShape 42"/>
          <p:cNvCxnSpPr>
            <a:cxnSpLocks noChangeShapeType="1"/>
            <a:endCxn id="67" idx="0"/>
          </p:cNvCxnSpPr>
          <p:nvPr/>
        </p:nvCxnSpPr>
        <p:spPr bwMode="auto">
          <a:xfrm>
            <a:off x="691504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2" name="Freeform 91"/>
          <p:cNvSpPr/>
          <p:nvPr/>
        </p:nvSpPr>
        <p:spPr>
          <a:xfrm>
            <a:off x="902085" y="854653"/>
            <a:ext cx="4047515" cy="3810330"/>
          </a:xfrm>
          <a:custGeom>
            <a:avLst/>
            <a:gdLst>
              <a:gd name="connsiteX0" fmla="*/ 1412476 w 4047515"/>
              <a:gd name="connsiteY0" fmla="*/ 213664 h 3810330"/>
              <a:gd name="connsiteX1" fmla="*/ 1364998 w 4047515"/>
              <a:gd name="connsiteY1" fmla="*/ 154313 h 3810330"/>
              <a:gd name="connsiteX2" fmla="*/ 1341259 w 4047515"/>
              <a:gd name="connsiteY2" fmla="*/ 118702 h 3810330"/>
              <a:gd name="connsiteX3" fmla="*/ 1270042 w 4047515"/>
              <a:gd name="connsiteY3" fmla="*/ 71222 h 3810330"/>
              <a:gd name="connsiteX4" fmla="*/ 1234433 w 4047515"/>
              <a:gd name="connsiteY4" fmla="*/ 47481 h 3810330"/>
              <a:gd name="connsiteX5" fmla="*/ 1163216 w 4047515"/>
              <a:gd name="connsiteY5" fmla="*/ 23741 h 3810330"/>
              <a:gd name="connsiteX6" fmla="*/ 1127607 w 4047515"/>
              <a:gd name="connsiteY6" fmla="*/ 11871 h 3810330"/>
              <a:gd name="connsiteX7" fmla="*/ 1044520 w 4047515"/>
              <a:gd name="connsiteY7" fmla="*/ 0 h 3810330"/>
              <a:gd name="connsiteX8" fmla="*/ 712173 w 4047515"/>
              <a:gd name="connsiteY8" fmla="*/ 11871 h 3810330"/>
              <a:gd name="connsiteX9" fmla="*/ 629086 w 4047515"/>
              <a:gd name="connsiteY9" fmla="*/ 35611 h 3810330"/>
              <a:gd name="connsiteX10" fmla="*/ 498521 w 4047515"/>
              <a:gd name="connsiteY10" fmla="*/ 59351 h 3810330"/>
              <a:gd name="connsiteX11" fmla="*/ 427304 w 4047515"/>
              <a:gd name="connsiteY11" fmla="*/ 94962 h 3810330"/>
              <a:gd name="connsiteX12" fmla="*/ 320478 w 4047515"/>
              <a:gd name="connsiteY12" fmla="*/ 189923 h 3810330"/>
              <a:gd name="connsiteX13" fmla="*/ 273000 w 4047515"/>
              <a:gd name="connsiteY13" fmla="*/ 225534 h 3810330"/>
              <a:gd name="connsiteX14" fmla="*/ 237391 w 4047515"/>
              <a:gd name="connsiteY14" fmla="*/ 273015 h 3810330"/>
              <a:gd name="connsiteX15" fmla="*/ 189913 w 4047515"/>
              <a:gd name="connsiteY15" fmla="*/ 344236 h 3810330"/>
              <a:gd name="connsiteX16" fmla="*/ 178044 w 4047515"/>
              <a:gd name="connsiteY16" fmla="*/ 379846 h 3810330"/>
              <a:gd name="connsiteX17" fmla="*/ 154304 w 4047515"/>
              <a:gd name="connsiteY17" fmla="*/ 427327 h 3810330"/>
              <a:gd name="connsiteX18" fmla="*/ 130565 w 4047515"/>
              <a:gd name="connsiteY18" fmla="*/ 522289 h 3810330"/>
              <a:gd name="connsiteX19" fmla="*/ 94957 w 4047515"/>
              <a:gd name="connsiteY19" fmla="*/ 712212 h 3810330"/>
              <a:gd name="connsiteX20" fmla="*/ 83087 w 4047515"/>
              <a:gd name="connsiteY20" fmla="*/ 759692 h 3810330"/>
              <a:gd name="connsiteX21" fmla="*/ 71218 w 4047515"/>
              <a:gd name="connsiteY21" fmla="*/ 795303 h 3810330"/>
              <a:gd name="connsiteX22" fmla="*/ 59348 w 4047515"/>
              <a:gd name="connsiteY22" fmla="*/ 890264 h 3810330"/>
              <a:gd name="connsiteX23" fmla="*/ 47479 w 4047515"/>
              <a:gd name="connsiteY23" fmla="*/ 1008966 h 3810330"/>
              <a:gd name="connsiteX24" fmla="*/ 23739 w 4047515"/>
              <a:gd name="connsiteY24" fmla="*/ 1163279 h 3810330"/>
              <a:gd name="connsiteX25" fmla="*/ 11870 w 4047515"/>
              <a:gd name="connsiteY25" fmla="*/ 1258240 h 3810330"/>
              <a:gd name="connsiteX26" fmla="*/ 0 w 4047515"/>
              <a:gd name="connsiteY26" fmla="*/ 1590605 h 3810330"/>
              <a:gd name="connsiteX27" fmla="*/ 11870 w 4047515"/>
              <a:gd name="connsiteY27" fmla="*/ 2195985 h 3810330"/>
              <a:gd name="connsiteX28" fmla="*/ 35609 w 4047515"/>
              <a:gd name="connsiteY28" fmla="*/ 2326557 h 3810330"/>
              <a:gd name="connsiteX29" fmla="*/ 47479 w 4047515"/>
              <a:gd name="connsiteY29" fmla="*/ 2433389 h 3810330"/>
              <a:gd name="connsiteX30" fmla="*/ 59348 w 4047515"/>
              <a:gd name="connsiteY30" fmla="*/ 2528350 h 3810330"/>
              <a:gd name="connsiteX31" fmla="*/ 71218 w 4047515"/>
              <a:gd name="connsiteY31" fmla="*/ 2599571 h 3810330"/>
              <a:gd name="connsiteX32" fmla="*/ 94957 w 4047515"/>
              <a:gd name="connsiteY32" fmla="*/ 2860715 h 3810330"/>
              <a:gd name="connsiteX33" fmla="*/ 106826 w 4047515"/>
              <a:gd name="connsiteY33" fmla="*/ 2979417 h 3810330"/>
              <a:gd name="connsiteX34" fmla="*/ 118696 w 4047515"/>
              <a:gd name="connsiteY34" fmla="*/ 3038768 h 3810330"/>
              <a:gd name="connsiteX35" fmla="*/ 142435 w 4047515"/>
              <a:gd name="connsiteY35" fmla="*/ 3121859 h 3810330"/>
              <a:gd name="connsiteX36" fmla="*/ 178044 w 4047515"/>
              <a:gd name="connsiteY36" fmla="*/ 3204951 h 3810330"/>
              <a:gd name="connsiteX37" fmla="*/ 237391 w 4047515"/>
              <a:gd name="connsiteY37" fmla="*/ 3311782 h 3810330"/>
              <a:gd name="connsiteX38" fmla="*/ 284869 w 4047515"/>
              <a:gd name="connsiteY38" fmla="*/ 3347393 h 3810330"/>
              <a:gd name="connsiteX39" fmla="*/ 439173 w 4047515"/>
              <a:gd name="connsiteY39" fmla="*/ 3477965 h 3810330"/>
              <a:gd name="connsiteX40" fmla="*/ 534130 w 4047515"/>
              <a:gd name="connsiteY40" fmla="*/ 3561056 h 3810330"/>
              <a:gd name="connsiteX41" fmla="*/ 581608 w 4047515"/>
              <a:gd name="connsiteY41" fmla="*/ 3584797 h 3810330"/>
              <a:gd name="connsiteX42" fmla="*/ 652825 w 4047515"/>
              <a:gd name="connsiteY42" fmla="*/ 3620407 h 3810330"/>
              <a:gd name="connsiteX43" fmla="*/ 795260 w 4047515"/>
              <a:gd name="connsiteY43" fmla="*/ 3679758 h 3810330"/>
              <a:gd name="connsiteX44" fmla="*/ 866477 w 4047515"/>
              <a:gd name="connsiteY44" fmla="*/ 3703498 h 3810330"/>
              <a:gd name="connsiteX45" fmla="*/ 925825 w 4047515"/>
              <a:gd name="connsiteY45" fmla="*/ 3715369 h 3810330"/>
              <a:gd name="connsiteX46" fmla="*/ 1127607 w 4047515"/>
              <a:gd name="connsiteY46" fmla="*/ 3750979 h 3810330"/>
              <a:gd name="connsiteX47" fmla="*/ 1353128 w 4047515"/>
              <a:gd name="connsiteY47" fmla="*/ 3786590 h 3810330"/>
              <a:gd name="connsiteX48" fmla="*/ 1780432 w 4047515"/>
              <a:gd name="connsiteY48" fmla="*/ 3798460 h 3810330"/>
              <a:gd name="connsiteX49" fmla="*/ 2682517 w 4047515"/>
              <a:gd name="connsiteY49" fmla="*/ 3786590 h 3810330"/>
              <a:gd name="connsiteX50" fmla="*/ 3192908 w 4047515"/>
              <a:gd name="connsiteY50" fmla="*/ 3810330 h 3810330"/>
              <a:gd name="connsiteX51" fmla="*/ 3596472 w 4047515"/>
              <a:gd name="connsiteY51" fmla="*/ 3786590 h 3810330"/>
              <a:gd name="connsiteX52" fmla="*/ 3643950 w 4047515"/>
              <a:gd name="connsiteY52" fmla="*/ 3762849 h 3810330"/>
              <a:gd name="connsiteX53" fmla="*/ 3691429 w 4047515"/>
              <a:gd name="connsiteY53" fmla="*/ 3750979 h 3810330"/>
              <a:gd name="connsiteX54" fmla="*/ 3727037 w 4047515"/>
              <a:gd name="connsiteY54" fmla="*/ 3739109 h 3810330"/>
              <a:gd name="connsiteX55" fmla="*/ 3774515 w 4047515"/>
              <a:gd name="connsiteY55" fmla="*/ 3703498 h 3810330"/>
              <a:gd name="connsiteX56" fmla="*/ 3869472 w 4047515"/>
              <a:gd name="connsiteY56" fmla="*/ 3572926 h 3810330"/>
              <a:gd name="connsiteX57" fmla="*/ 3916950 w 4047515"/>
              <a:gd name="connsiteY57" fmla="*/ 3513575 h 3810330"/>
              <a:gd name="connsiteX58" fmla="*/ 3964428 w 4047515"/>
              <a:gd name="connsiteY58" fmla="*/ 3430484 h 3810330"/>
              <a:gd name="connsiteX59" fmla="*/ 4000037 w 4047515"/>
              <a:gd name="connsiteY59" fmla="*/ 3323652 h 3810330"/>
              <a:gd name="connsiteX60" fmla="*/ 4011906 w 4047515"/>
              <a:gd name="connsiteY60" fmla="*/ 3276172 h 3810330"/>
              <a:gd name="connsiteX61" fmla="*/ 4023776 w 4047515"/>
              <a:gd name="connsiteY61" fmla="*/ 3240561 h 3810330"/>
              <a:gd name="connsiteX62" fmla="*/ 4047515 w 4047515"/>
              <a:gd name="connsiteY62" fmla="*/ 3062508 h 3810330"/>
              <a:gd name="connsiteX63" fmla="*/ 4035645 w 4047515"/>
              <a:gd name="connsiteY63" fmla="*/ 2884456 h 3810330"/>
              <a:gd name="connsiteX64" fmla="*/ 4023776 w 4047515"/>
              <a:gd name="connsiteY64" fmla="*/ 2825105 h 3810330"/>
              <a:gd name="connsiteX65" fmla="*/ 3976298 w 4047515"/>
              <a:gd name="connsiteY65" fmla="*/ 2730143 h 3810330"/>
              <a:gd name="connsiteX66" fmla="*/ 3928819 w 4047515"/>
              <a:gd name="connsiteY66" fmla="*/ 2623312 h 3810330"/>
              <a:gd name="connsiteX67" fmla="*/ 3905080 w 4047515"/>
              <a:gd name="connsiteY67" fmla="*/ 2599571 h 3810330"/>
              <a:gd name="connsiteX68" fmla="*/ 3893211 w 4047515"/>
              <a:gd name="connsiteY68" fmla="*/ 2563961 h 3810330"/>
              <a:gd name="connsiteX69" fmla="*/ 3869472 w 4047515"/>
              <a:gd name="connsiteY69" fmla="*/ 2540220 h 3810330"/>
              <a:gd name="connsiteX70" fmla="*/ 3821994 w 4047515"/>
              <a:gd name="connsiteY70" fmla="*/ 2480869 h 3810330"/>
              <a:gd name="connsiteX71" fmla="*/ 3727037 w 4047515"/>
              <a:gd name="connsiteY71" fmla="*/ 2409648 h 3810330"/>
              <a:gd name="connsiteX72" fmla="*/ 3632081 w 4047515"/>
              <a:gd name="connsiteY72" fmla="*/ 2362167 h 3810330"/>
              <a:gd name="connsiteX73" fmla="*/ 3572733 w 4047515"/>
              <a:gd name="connsiteY73" fmla="*/ 2350297 h 3810330"/>
              <a:gd name="connsiteX74" fmla="*/ 3537124 w 4047515"/>
              <a:gd name="connsiteY74" fmla="*/ 2338427 h 3810330"/>
              <a:gd name="connsiteX75" fmla="*/ 3477777 w 4047515"/>
              <a:gd name="connsiteY75" fmla="*/ 2326557 h 3810330"/>
              <a:gd name="connsiteX76" fmla="*/ 3335342 w 4047515"/>
              <a:gd name="connsiteY76" fmla="*/ 2302816 h 3810330"/>
              <a:gd name="connsiteX77" fmla="*/ 3169169 w 4047515"/>
              <a:gd name="connsiteY77" fmla="*/ 2290946 h 3810330"/>
              <a:gd name="connsiteX78" fmla="*/ 2433257 w 4047515"/>
              <a:gd name="connsiteY78" fmla="*/ 2279076 h 3810330"/>
              <a:gd name="connsiteX79" fmla="*/ 2255214 w 4047515"/>
              <a:gd name="connsiteY79" fmla="*/ 2255336 h 3810330"/>
              <a:gd name="connsiteX80" fmla="*/ 2160257 w 4047515"/>
              <a:gd name="connsiteY80" fmla="*/ 2243466 h 3810330"/>
              <a:gd name="connsiteX81" fmla="*/ 1982214 w 4047515"/>
              <a:gd name="connsiteY81" fmla="*/ 2207855 h 3810330"/>
              <a:gd name="connsiteX82" fmla="*/ 1910997 w 4047515"/>
              <a:gd name="connsiteY82" fmla="*/ 2195985 h 3810330"/>
              <a:gd name="connsiteX83" fmla="*/ 1839780 w 4047515"/>
              <a:gd name="connsiteY83" fmla="*/ 2184115 h 3810330"/>
              <a:gd name="connsiteX84" fmla="*/ 1780432 w 4047515"/>
              <a:gd name="connsiteY84" fmla="*/ 2160374 h 3810330"/>
              <a:gd name="connsiteX85" fmla="*/ 1744823 w 4047515"/>
              <a:gd name="connsiteY85" fmla="*/ 2148504 h 3810330"/>
              <a:gd name="connsiteX86" fmla="*/ 1685476 w 4047515"/>
              <a:gd name="connsiteY86" fmla="*/ 2101023 h 3810330"/>
              <a:gd name="connsiteX87" fmla="*/ 1661737 w 4047515"/>
              <a:gd name="connsiteY87" fmla="*/ 2053543 h 3810330"/>
              <a:gd name="connsiteX88" fmla="*/ 1637997 w 4047515"/>
              <a:gd name="connsiteY88" fmla="*/ 2017932 h 3810330"/>
              <a:gd name="connsiteX89" fmla="*/ 1614258 w 4047515"/>
              <a:gd name="connsiteY89" fmla="*/ 1934841 h 3810330"/>
              <a:gd name="connsiteX90" fmla="*/ 1590519 w 4047515"/>
              <a:gd name="connsiteY90" fmla="*/ 1756788 h 3810330"/>
              <a:gd name="connsiteX91" fmla="*/ 1578650 w 4047515"/>
              <a:gd name="connsiteY91" fmla="*/ 1234500 h 3810330"/>
              <a:gd name="connsiteX92" fmla="*/ 1554911 w 4047515"/>
              <a:gd name="connsiteY92" fmla="*/ 1139538 h 3810330"/>
              <a:gd name="connsiteX93" fmla="*/ 1543041 w 4047515"/>
              <a:gd name="connsiteY93" fmla="*/ 1068317 h 3810330"/>
              <a:gd name="connsiteX94" fmla="*/ 1531172 w 4047515"/>
              <a:gd name="connsiteY94" fmla="*/ 1020836 h 3810330"/>
              <a:gd name="connsiteX95" fmla="*/ 1519302 w 4047515"/>
              <a:gd name="connsiteY95" fmla="*/ 937745 h 3810330"/>
              <a:gd name="connsiteX96" fmla="*/ 1507432 w 4047515"/>
              <a:gd name="connsiteY96" fmla="*/ 902135 h 3810330"/>
              <a:gd name="connsiteX97" fmla="*/ 1483693 w 4047515"/>
              <a:gd name="connsiteY97" fmla="*/ 771562 h 3810330"/>
              <a:gd name="connsiteX98" fmla="*/ 1471824 w 4047515"/>
              <a:gd name="connsiteY98" fmla="*/ 712212 h 3810330"/>
              <a:gd name="connsiteX99" fmla="*/ 1459954 w 4047515"/>
              <a:gd name="connsiteY99" fmla="*/ 617250 h 3810330"/>
              <a:gd name="connsiteX100" fmla="*/ 1436215 w 4047515"/>
              <a:gd name="connsiteY100" fmla="*/ 522289 h 3810330"/>
              <a:gd name="connsiteX101" fmla="*/ 1424346 w 4047515"/>
              <a:gd name="connsiteY101" fmla="*/ 474808 h 3810330"/>
              <a:gd name="connsiteX102" fmla="*/ 1400607 w 4047515"/>
              <a:gd name="connsiteY102" fmla="*/ 379846 h 3810330"/>
              <a:gd name="connsiteX103" fmla="*/ 1412476 w 4047515"/>
              <a:gd name="connsiteY103" fmla="*/ 213664 h 381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047515" h="3810330">
                <a:moveTo>
                  <a:pt x="1412476" y="213664"/>
                </a:moveTo>
                <a:cubicBezTo>
                  <a:pt x="1406541" y="176075"/>
                  <a:pt x="1380198" y="174581"/>
                  <a:pt x="1364998" y="154313"/>
                </a:cubicBezTo>
                <a:cubicBezTo>
                  <a:pt x="1356439" y="142900"/>
                  <a:pt x="1351995" y="128097"/>
                  <a:pt x="1341259" y="118702"/>
                </a:cubicBezTo>
                <a:cubicBezTo>
                  <a:pt x="1319788" y="99914"/>
                  <a:pt x="1293781" y="87049"/>
                  <a:pt x="1270042" y="71222"/>
                </a:cubicBezTo>
                <a:cubicBezTo>
                  <a:pt x="1258172" y="63308"/>
                  <a:pt x="1247967" y="51992"/>
                  <a:pt x="1234433" y="47481"/>
                </a:cubicBezTo>
                <a:lnTo>
                  <a:pt x="1163216" y="23741"/>
                </a:lnTo>
                <a:cubicBezTo>
                  <a:pt x="1151346" y="19784"/>
                  <a:pt x="1139993" y="13641"/>
                  <a:pt x="1127607" y="11871"/>
                </a:cubicBezTo>
                <a:lnTo>
                  <a:pt x="1044520" y="0"/>
                </a:lnTo>
                <a:cubicBezTo>
                  <a:pt x="933738" y="3957"/>
                  <a:pt x="822621" y="2403"/>
                  <a:pt x="712173" y="11871"/>
                </a:cubicBezTo>
                <a:cubicBezTo>
                  <a:pt x="683474" y="14331"/>
                  <a:pt x="657251" y="29576"/>
                  <a:pt x="629086" y="35611"/>
                </a:cubicBezTo>
                <a:cubicBezTo>
                  <a:pt x="331386" y="99406"/>
                  <a:pt x="688863" y="11763"/>
                  <a:pt x="498521" y="59351"/>
                </a:cubicBezTo>
                <a:cubicBezTo>
                  <a:pt x="396488" y="127380"/>
                  <a:pt x="525575" y="45825"/>
                  <a:pt x="427304" y="94962"/>
                </a:cubicBezTo>
                <a:cubicBezTo>
                  <a:pt x="371575" y="122827"/>
                  <a:pt x="383392" y="142734"/>
                  <a:pt x="320478" y="189923"/>
                </a:cubicBezTo>
                <a:cubicBezTo>
                  <a:pt x="304652" y="201793"/>
                  <a:pt x="286988" y="211545"/>
                  <a:pt x="273000" y="225534"/>
                </a:cubicBezTo>
                <a:cubicBezTo>
                  <a:pt x="259011" y="239523"/>
                  <a:pt x="248736" y="256808"/>
                  <a:pt x="237391" y="273015"/>
                </a:cubicBezTo>
                <a:cubicBezTo>
                  <a:pt x="221030" y="296390"/>
                  <a:pt x="189913" y="344236"/>
                  <a:pt x="189913" y="344236"/>
                </a:cubicBezTo>
                <a:cubicBezTo>
                  <a:pt x="185957" y="356106"/>
                  <a:pt x="182973" y="368346"/>
                  <a:pt x="178044" y="379846"/>
                </a:cubicBezTo>
                <a:cubicBezTo>
                  <a:pt x="171074" y="396110"/>
                  <a:pt x="159899" y="410540"/>
                  <a:pt x="154304" y="427327"/>
                </a:cubicBezTo>
                <a:cubicBezTo>
                  <a:pt x="143986" y="458281"/>
                  <a:pt x="135929" y="490105"/>
                  <a:pt x="130565" y="522289"/>
                </a:cubicBezTo>
                <a:cubicBezTo>
                  <a:pt x="120550" y="582383"/>
                  <a:pt x="109186" y="655294"/>
                  <a:pt x="94957" y="712212"/>
                </a:cubicBezTo>
                <a:cubicBezTo>
                  <a:pt x="91000" y="728039"/>
                  <a:pt x="87569" y="744006"/>
                  <a:pt x="83087" y="759692"/>
                </a:cubicBezTo>
                <a:cubicBezTo>
                  <a:pt x="79650" y="771723"/>
                  <a:pt x="75174" y="783433"/>
                  <a:pt x="71218" y="795303"/>
                </a:cubicBezTo>
                <a:cubicBezTo>
                  <a:pt x="67261" y="826957"/>
                  <a:pt x="62871" y="858559"/>
                  <a:pt x="59348" y="890264"/>
                </a:cubicBezTo>
                <a:cubicBezTo>
                  <a:pt x="54957" y="929785"/>
                  <a:pt x="52125" y="969474"/>
                  <a:pt x="47479" y="1008966"/>
                </a:cubicBezTo>
                <a:cubicBezTo>
                  <a:pt x="34715" y="1117468"/>
                  <a:pt x="38050" y="1063097"/>
                  <a:pt x="23739" y="1163279"/>
                </a:cubicBezTo>
                <a:cubicBezTo>
                  <a:pt x="19228" y="1194858"/>
                  <a:pt x="15826" y="1226586"/>
                  <a:pt x="11870" y="1258240"/>
                </a:cubicBezTo>
                <a:cubicBezTo>
                  <a:pt x="7913" y="1369028"/>
                  <a:pt x="0" y="1479746"/>
                  <a:pt x="0" y="1590605"/>
                </a:cubicBezTo>
                <a:cubicBezTo>
                  <a:pt x="0" y="1792437"/>
                  <a:pt x="4793" y="1994277"/>
                  <a:pt x="11870" y="2195985"/>
                </a:cubicBezTo>
                <a:cubicBezTo>
                  <a:pt x="13005" y="2228333"/>
                  <a:pt x="30797" y="2292874"/>
                  <a:pt x="35609" y="2326557"/>
                </a:cubicBezTo>
                <a:cubicBezTo>
                  <a:pt x="40676" y="2362027"/>
                  <a:pt x="43293" y="2397805"/>
                  <a:pt x="47479" y="2433389"/>
                </a:cubicBezTo>
                <a:cubicBezTo>
                  <a:pt x="51206" y="2465070"/>
                  <a:pt x="54837" y="2496771"/>
                  <a:pt x="59348" y="2528350"/>
                </a:cubicBezTo>
                <a:cubicBezTo>
                  <a:pt x="62752" y="2552176"/>
                  <a:pt x="68233" y="2575689"/>
                  <a:pt x="71218" y="2599571"/>
                </a:cubicBezTo>
                <a:cubicBezTo>
                  <a:pt x="80971" y="2677598"/>
                  <a:pt x="88000" y="2784186"/>
                  <a:pt x="94957" y="2860715"/>
                </a:cubicBezTo>
                <a:cubicBezTo>
                  <a:pt x="98557" y="2900316"/>
                  <a:pt x="101571" y="2940001"/>
                  <a:pt x="106826" y="2979417"/>
                </a:cubicBezTo>
                <a:cubicBezTo>
                  <a:pt x="109492" y="2999415"/>
                  <a:pt x="114320" y="3019073"/>
                  <a:pt x="118696" y="3038768"/>
                </a:cubicBezTo>
                <a:cubicBezTo>
                  <a:pt x="124326" y="3064103"/>
                  <a:pt x="132519" y="3097067"/>
                  <a:pt x="142435" y="3121859"/>
                </a:cubicBezTo>
                <a:cubicBezTo>
                  <a:pt x="153626" y="3149837"/>
                  <a:pt x="165417" y="3177591"/>
                  <a:pt x="178044" y="3204951"/>
                </a:cubicBezTo>
                <a:cubicBezTo>
                  <a:pt x="183367" y="3216485"/>
                  <a:pt x="218636" y="3293026"/>
                  <a:pt x="237391" y="3311782"/>
                </a:cubicBezTo>
                <a:cubicBezTo>
                  <a:pt x="251379" y="3325771"/>
                  <a:pt x="270231" y="3334085"/>
                  <a:pt x="284869" y="3347393"/>
                </a:cubicBezTo>
                <a:cubicBezTo>
                  <a:pt x="455731" y="3502731"/>
                  <a:pt x="286124" y="3370826"/>
                  <a:pt x="439173" y="3477965"/>
                </a:cubicBezTo>
                <a:cubicBezTo>
                  <a:pt x="710765" y="3668088"/>
                  <a:pt x="239366" y="3339967"/>
                  <a:pt x="534130" y="3561056"/>
                </a:cubicBezTo>
                <a:cubicBezTo>
                  <a:pt x="548285" y="3571673"/>
                  <a:pt x="566245" y="3576018"/>
                  <a:pt x="581608" y="3584797"/>
                </a:cubicBezTo>
                <a:cubicBezTo>
                  <a:pt x="646031" y="3621612"/>
                  <a:pt x="587543" y="3598645"/>
                  <a:pt x="652825" y="3620407"/>
                </a:cubicBezTo>
                <a:cubicBezTo>
                  <a:pt x="719665" y="3664970"/>
                  <a:pt x="674900" y="3639636"/>
                  <a:pt x="795260" y="3679758"/>
                </a:cubicBezTo>
                <a:cubicBezTo>
                  <a:pt x="795264" y="3679759"/>
                  <a:pt x="866474" y="3703497"/>
                  <a:pt x="866477" y="3703498"/>
                </a:cubicBezTo>
                <a:cubicBezTo>
                  <a:pt x="886260" y="3707455"/>
                  <a:pt x="906167" y="3710832"/>
                  <a:pt x="925825" y="3715369"/>
                </a:cubicBezTo>
                <a:cubicBezTo>
                  <a:pt x="1129692" y="3762418"/>
                  <a:pt x="906925" y="3719452"/>
                  <a:pt x="1127607" y="3750979"/>
                </a:cubicBezTo>
                <a:cubicBezTo>
                  <a:pt x="1231415" y="3765809"/>
                  <a:pt x="1195847" y="3782221"/>
                  <a:pt x="1353128" y="3786590"/>
                </a:cubicBezTo>
                <a:lnTo>
                  <a:pt x="1780432" y="3798460"/>
                </a:lnTo>
                <a:lnTo>
                  <a:pt x="2682517" y="3786590"/>
                </a:lnTo>
                <a:cubicBezTo>
                  <a:pt x="3133260" y="3786590"/>
                  <a:pt x="3010002" y="3749360"/>
                  <a:pt x="3192908" y="3810330"/>
                </a:cubicBezTo>
                <a:cubicBezTo>
                  <a:pt x="3327429" y="3802417"/>
                  <a:pt x="3462459" y="3800698"/>
                  <a:pt x="3596472" y="3786590"/>
                </a:cubicBezTo>
                <a:cubicBezTo>
                  <a:pt x="3614069" y="3784738"/>
                  <a:pt x="3627382" y="3769062"/>
                  <a:pt x="3643950" y="3762849"/>
                </a:cubicBezTo>
                <a:cubicBezTo>
                  <a:pt x="3659225" y="3757121"/>
                  <a:pt x="3675743" y="3755461"/>
                  <a:pt x="3691429" y="3750979"/>
                </a:cubicBezTo>
                <a:cubicBezTo>
                  <a:pt x="3703459" y="3747542"/>
                  <a:pt x="3715168" y="3743066"/>
                  <a:pt x="3727037" y="3739109"/>
                </a:cubicBezTo>
                <a:cubicBezTo>
                  <a:pt x="3742863" y="3727239"/>
                  <a:pt x="3761208" y="3718137"/>
                  <a:pt x="3774515" y="3703498"/>
                </a:cubicBezTo>
                <a:cubicBezTo>
                  <a:pt x="3865031" y="3603925"/>
                  <a:pt x="3819915" y="3639007"/>
                  <a:pt x="3869472" y="3572926"/>
                </a:cubicBezTo>
                <a:cubicBezTo>
                  <a:pt x="3884672" y="3552658"/>
                  <a:pt x="3901750" y="3533843"/>
                  <a:pt x="3916950" y="3513575"/>
                </a:cubicBezTo>
                <a:cubicBezTo>
                  <a:pt x="3942117" y="3480018"/>
                  <a:pt x="3944713" y="3469916"/>
                  <a:pt x="3964428" y="3430484"/>
                </a:cubicBezTo>
                <a:cubicBezTo>
                  <a:pt x="3992865" y="3259858"/>
                  <a:pt x="3954518" y="3429870"/>
                  <a:pt x="4000037" y="3323652"/>
                </a:cubicBezTo>
                <a:cubicBezTo>
                  <a:pt x="4006463" y="3308657"/>
                  <a:pt x="4007425" y="3291858"/>
                  <a:pt x="4011906" y="3276172"/>
                </a:cubicBezTo>
                <a:cubicBezTo>
                  <a:pt x="4015343" y="3264141"/>
                  <a:pt x="4019819" y="3252431"/>
                  <a:pt x="4023776" y="3240561"/>
                </a:cubicBezTo>
                <a:cubicBezTo>
                  <a:pt x="4031776" y="3192555"/>
                  <a:pt x="4047515" y="3106085"/>
                  <a:pt x="4047515" y="3062508"/>
                </a:cubicBezTo>
                <a:cubicBezTo>
                  <a:pt x="4047515" y="3003026"/>
                  <a:pt x="4041563" y="2943643"/>
                  <a:pt x="4035645" y="2884456"/>
                </a:cubicBezTo>
                <a:cubicBezTo>
                  <a:pt x="4033638" y="2864381"/>
                  <a:pt x="4031018" y="2843936"/>
                  <a:pt x="4023776" y="2825105"/>
                </a:cubicBezTo>
                <a:cubicBezTo>
                  <a:pt x="4011073" y="2792074"/>
                  <a:pt x="3989441" y="2763002"/>
                  <a:pt x="3976298" y="2730143"/>
                </a:cubicBezTo>
                <a:cubicBezTo>
                  <a:pt x="3966014" y="2704433"/>
                  <a:pt x="3945457" y="2648270"/>
                  <a:pt x="3928819" y="2623312"/>
                </a:cubicBezTo>
                <a:cubicBezTo>
                  <a:pt x="3922611" y="2614000"/>
                  <a:pt x="3912993" y="2607485"/>
                  <a:pt x="3905080" y="2599571"/>
                </a:cubicBezTo>
                <a:cubicBezTo>
                  <a:pt x="3901124" y="2587701"/>
                  <a:pt x="3899648" y="2574690"/>
                  <a:pt x="3893211" y="2563961"/>
                </a:cubicBezTo>
                <a:cubicBezTo>
                  <a:pt x="3887454" y="2554364"/>
                  <a:pt x="3876755" y="2548717"/>
                  <a:pt x="3869472" y="2540220"/>
                </a:cubicBezTo>
                <a:cubicBezTo>
                  <a:pt x="3852985" y="2520984"/>
                  <a:pt x="3838677" y="2499936"/>
                  <a:pt x="3821994" y="2480869"/>
                </a:cubicBezTo>
                <a:cubicBezTo>
                  <a:pt x="3787809" y="2441799"/>
                  <a:pt x="3776401" y="2436230"/>
                  <a:pt x="3727037" y="2409648"/>
                </a:cubicBezTo>
                <a:cubicBezTo>
                  <a:pt x="3695879" y="2392870"/>
                  <a:pt x="3666782" y="2369107"/>
                  <a:pt x="3632081" y="2362167"/>
                </a:cubicBezTo>
                <a:cubicBezTo>
                  <a:pt x="3612298" y="2358210"/>
                  <a:pt x="3592305" y="2355190"/>
                  <a:pt x="3572733" y="2350297"/>
                </a:cubicBezTo>
                <a:cubicBezTo>
                  <a:pt x="3560595" y="2347262"/>
                  <a:pt x="3549262" y="2341462"/>
                  <a:pt x="3537124" y="2338427"/>
                </a:cubicBezTo>
                <a:cubicBezTo>
                  <a:pt x="3517552" y="2333534"/>
                  <a:pt x="3497471" y="2330934"/>
                  <a:pt x="3477777" y="2326557"/>
                </a:cubicBezTo>
                <a:cubicBezTo>
                  <a:pt x="3397523" y="2308722"/>
                  <a:pt x="3450065" y="2313246"/>
                  <a:pt x="3335342" y="2302816"/>
                </a:cubicBezTo>
                <a:cubicBezTo>
                  <a:pt x="3280038" y="2297788"/>
                  <a:pt x="3224682" y="2292407"/>
                  <a:pt x="3169169" y="2290946"/>
                </a:cubicBezTo>
                <a:cubicBezTo>
                  <a:pt x="2923918" y="2284492"/>
                  <a:pt x="2678561" y="2283033"/>
                  <a:pt x="2433257" y="2279076"/>
                </a:cubicBezTo>
                <a:lnTo>
                  <a:pt x="2255214" y="2255336"/>
                </a:lnTo>
                <a:lnTo>
                  <a:pt x="2160257" y="2243466"/>
                </a:lnTo>
                <a:cubicBezTo>
                  <a:pt x="2078986" y="2216372"/>
                  <a:pt x="2136991" y="2233652"/>
                  <a:pt x="1982214" y="2207855"/>
                </a:cubicBezTo>
                <a:lnTo>
                  <a:pt x="1910997" y="2195985"/>
                </a:lnTo>
                <a:lnTo>
                  <a:pt x="1839780" y="2184115"/>
                </a:lnTo>
                <a:cubicBezTo>
                  <a:pt x="1819997" y="2176201"/>
                  <a:pt x="1800382" y="2167856"/>
                  <a:pt x="1780432" y="2160374"/>
                </a:cubicBezTo>
                <a:cubicBezTo>
                  <a:pt x="1768717" y="2155981"/>
                  <a:pt x="1756014" y="2154100"/>
                  <a:pt x="1744823" y="2148504"/>
                </a:cubicBezTo>
                <a:cubicBezTo>
                  <a:pt x="1728948" y="2140566"/>
                  <a:pt x="1696517" y="2117585"/>
                  <a:pt x="1685476" y="2101023"/>
                </a:cubicBezTo>
                <a:cubicBezTo>
                  <a:pt x="1675661" y="2086300"/>
                  <a:pt x="1670516" y="2068906"/>
                  <a:pt x="1661737" y="2053543"/>
                </a:cubicBezTo>
                <a:cubicBezTo>
                  <a:pt x="1654659" y="2041156"/>
                  <a:pt x="1645910" y="2029802"/>
                  <a:pt x="1637997" y="2017932"/>
                </a:cubicBezTo>
                <a:cubicBezTo>
                  <a:pt x="1626687" y="1983999"/>
                  <a:pt x="1621708" y="1972094"/>
                  <a:pt x="1614258" y="1934841"/>
                </a:cubicBezTo>
                <a:cubicBezTo>
                  <a:pt x="1600940" y="1868250"/>
                  <a:pt x="1598435" y="1828033"/>
                  <a:pt x="1590519" y="1756788"/>
                </a:cubicBezTo>
                <a:cubicBezTo>
                  <a:pt x="1586563" y="1582692"/>
                  <a:pt x="1585751" y="1408496"/>
                  <a:pt x="1578650" y="1234500"/>
                </a:cubicBezTo>
                <a:cubicBezTo>
                  <a:pt x="1576085" y="1171664"/>
                  <a:pt x="1565867" y="1188841"/>
                  <a:pt x="1554911" y="1139538"/>
                </a:cubicBezTo>
                <a:cubicBezTo>
                  <a:pt x="1549690" y="1116043"/>
                  <a:pt x="1547761" y="1091917"/>
                  <a:pt x="1543041" y="1068317"/>
                </a:cubicBezTo>
                <a:cubicBezTo>
                  <a:pt x="1539842" y="1052320"/>
                  <a:pt x="1534090" y="1036887"/>
                  <a:pt x="1531172" y="1020836"/>
                </a:cubicBezTo>
                <a:cubicBezTo>
                  <a:pt x="1526167" y="993309"/>
                  <a:pt x="1524789" y="965180"/>
                  <a:pt x="1519302" y="937745"/>
                </a:cubicBezTo>
                <a:cubicBezTo>
                  <a:pt x="1516848" y="925476"/>
                  <a:pt x="1510466" y="914274"/>
                  <a:pt x="1507432" y="902135"/>
                </a:cubicBezTo>
                <a:cubicBezTo>
                  <a:pt x="1497663" y="863057"/>
                  <a:pt x="1490744" y="810346"/>
                  <a:pt x="1483693" y="771562"/>
                </a:cubicBezTo>
                <a:cubicBezTo>
                  <a:pt x="1480084" y="751712"/>
                  <a:pt x="1474892" y="732152"/>
                  <a:pt x="1471824" y="712212"/>
                </a:cubicBezTo>
                <a:cubicBezTo>
                  <a:pt x="1466974" y="680683"/>
                  <a:pt x="1465833" y="648604"/>
                  <a:pt x="1459954" y="617250"/>
                </a:cubicBezTo>
                <a:cubicBezTo>
                  <a:pt x="1453941" y="585181"/>
                  <a:pt x="1444128" y="553943"/>
                  <a:pt x="1436215" y="522289"/>
                </a:cubicBezTo>
                <a:cubicBezTo>
                  <a:pt x="1432259" y="506462"/>
                  <a:pt x="1429505" y="490285"/>
                  <a:pt x="1424346" y="474808"/>
                </a:cubicBezTo>
                <a:cubicBezTo>
                  <a:pt x="1413498" y="442264"/>
                  <a:pt x="1402994" y="415659"/>
                  <a:pt x="1400607" y="379846"/>
                </a:cubicBezTo>
                <a:cubicBezTo>
                  <a:pt x="1397975" y="340366"/>
                  <a:pt x="1418411" y="251253"/>
                  <a:pt x="1412476" y="213664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0096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Works with Weights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89984" y="546375"/>
            <a:ext cx="8346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0" dirty="0" smtClean="0"/>
              <a:t>5</a:t>
            </a:r>
            <a:endParaRPr kumimoji="1" lang="zh-CN" altLang="en-US" sz="10000" dirty="0"/>
          </a:p>
        </p:txBody>
      </p:sp>
      <p:sp>
        <p:nvSpPr>
          <p:cNvPr id="50" name="Oval 1"/>
          <p:cNvSpPr>
            <a:spLocks noChangeArrowheads="1"/>
          </p:cNvSpPr>
          <p:nvPr/>
        </p:nvSpPr>
        <p:spPr bwMode="auto">
          <a:xfrm>
            <a:off x="390256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1" name="Oval 2"/>
          <p:cNvSpPr>
            <a:spLocks noChangeArrowheads="1"/>
          </p:cNvSpPr>
          <p:nvPr/>
        </p:nvSpPr>
        <p:spPr bwMode="auto">
          <a:xfrm>
            <a:off x="131632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2" name="Oval 3"/>
          <p:cNvSpPr>
            <a:spLocks noChangeArrowheads="1"/>
          </p:cNvSpPr>
          <p:nvPr/>
        </p:nvSpPr>
        <p:spPr bwMode="auto">
          <a:xfrm>
            <a:off x="650032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3" name="Oval 4"/>
          <p:cNvSpPr>
            <a:spLocks noChangeArrowheads="1"/>
          </p:cNvSpPr>
          <p:nvPr/>
        </p:nvSpPr>
        <p:spPr bwMode="auto">
          <a:xfrm>
            <a:off x="131632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4" name="Oval 5"/>
          <p:cNvSpPr>
            <a:spLocks noChangeArrowheads="1"/>
          </p:cNvSpPr>
          <p:nvPr/>
        </p:nvSpPr>
        <p:spPr bwMode="auto">
          <a:xfrm>
            <a:off x="390256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5" name="Oval 6"/>
          <p:cNvSpPr>
            <a:spLocks noChangeArrowheads="1"/>
          </p:cNvSpPr>
          <p:nvPr/>
        </p:nvSpPr>
        <p:spPr bwMode="auto">
          <a:xfrm>
            <a:off x="390256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6" name="Oval 7"/>
          <p:cNvSpPr>
            <a:spLocks noChangeArrowheads="1"/>
          </p:cNvSpPr>
          <p:nvPr/>
        </p:nvSpPr>
        <p:spPr bwMode="auto">
          <a:xfrm>
            <a:off x="131632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7" name="Oval 8"/>
          <p:cNvSpPr>
            <a:spLocks noChangeArrowheads="1"/>
          </p:cNvSpPr>
          <p:nvPr/>
        </p:nvSpPr>
        <p:spPr bwMode="auto">
          <a:xfrm>
            <a:off x="650032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8" name="Oval 9"/>
          <p:cNvSpPr>
            <a:spLocks noChangeArrowheads="1"/>
          </p:cNvSpPr>
          <p:nvPr/>
        </p:nvSpPr>
        <p:spPr bwMode="auto">
          <a:xfrm>
            <a:off x="650032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9" name="Oval 10"/>
          <p:cNvSpPr>
            <a:spLocks noChangeArrowheads="1"/>
          </p:cNvSpPr>
          <p:nvPr/>
        </p:nvSpPr>
        <p:spPr bwMode="auto">
          <a:xfrm>
            <a:off x="3902564" y="1045971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0" name="Oval 11"/>
          <p:cNvSpPr>
            <a:spLocks noChangeArrowheads="1"/>
          </p:cNvSpPr>
          <p:nvPr/>
        </p:nvSpPr>
        <p:spPr bwMode="auto">
          <a:xfrm>
            <a:off x="1316324" y="1045971"/>
            <a:ext cx="829440" cy="829527"/>
          </a:xfrm>
          <a:prstGeom prst="ellipse">
            <a:avLst/>
          </a:prstGeom>
          <a:solidFill>
            <a:schemeClr val="accent5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 dirty="0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 dirty="0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1" name="Oval 12"/>
          <p:cNvSpPr>
            <a:spLocks noChangeArrowheads="1"/>
          </p:cNvSpPr>
          <p:nvPr/>
        </p:nvSpPr>
        <p:spPr bwMode="auto">
          <a:xfrm>
            <a:off x="6500324" y="1045971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2" name="Oval 13"/>
          <p:cNvSpPr>
            <a:spLocks noChangeArrowheads="1"/>
          </p:cNvSpPr>
          <p:nvPr/>
        </p:nvSpPr>
        <p:spPr bwMode="auto">
          <a:xfrm>
            <a:off x="1316324" y="3327170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3" name="Oval 14"/>
          <p:cNvSpPr>
            <a:spLocks noChangeArrowheads="1"/>
          </p:cNvSpPr>
          <p:nvPr/>
        </p:nvSpPr>
        <p:spPr bwMode="auto">
          <a:xfrm>
            <a:off x="3902564" y="3327170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 dirty="0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 dirty="0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4" name="Oval 15"/>
          <p:cNvSpPr>
            <a:spLocks noChangeArrowheads="1"/>
          </p:cNvSpPr>
          <p:nvPr/>
        </p:nvSpPr>
        <p:spPr bwMode="auto">
          <a:xfrm>
            <a:off x="3902564" y="56083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5" name="Oval 16"/>
          <p:cNvSpPr>
            <a:spLocks noChangeArrowheads="1"/>
          </p:cNvSpPr>
          <p:nvPr/>
        </p:nvSpPr>
        <p:spPr bwMode="auto">
          <a:xfrm>
            <a:off x="1316324" y="56083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6" name="Oval 17"/>
          <p:cNvSpPr>
            <a:spLocks noChangeArrowheads="1"/>
          </p:cNvSpPr>
          <p:nvPr/>
        </p:nvSpPr>
        <p:spPr bwMode="auto">
          <a:xfrm>
            <a:off x="6500324" y="33271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7" name="Oval 18"/>
          <p:cNvSpPr>
            <a:spLocks noChangeArrowheads="1"/>
          </p:cNvSpPr>
          <p:nvPr/>
        </p:nvSpPr>
        <p:spPr bwMode="auto">
          <a:xfrm>
            <a:off x="6500324" y="56083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8" name="Rectangle 19"/>
          <p:cNvSpPr>
            <a:spLocks noChangeArrowheads="1"/>
          </p:cNvSpPr>
          <p:nvPr/>
        </p:nvSpPr>
        <p:spPr bwMode="auto">
          <a:xfrm>
            <a:off x="2623844" y="10675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9" name="Rectangle 20"/>
          <p:cNvSpPr>
            <a:spLocks noChangeArrowheads="1"/>
          </p:cNvSpPr>
          <p:nvPr/>
        </p:nvSpPr>
        <p:spPr bwMode="auto">
          <a:xfrm>
            <a:off x="2623844" y="562997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0" name="Rectangle 21"/>
          <p:cNvSpPr>
            <a:spLocks noChangeArrowheads="1"/>
          </p:cNvSpPr>
          <p:nvPr/>
        </p:nvSpPr>
        <p:spPr bwMode="auto">
          <a:xfrm>
            <a:off x="2623844" y="33487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1" name="Rectangle 22"/>
          <p:cNvSpPr>
            <a:spLocks noChangeArrowheads="1"/>
          </p:cNvSpPr>
          <p:nvPr/>
        </p:nvSpPr>
        <p:spPr bwMode="auto">
          <a:xfrm>
            <a:off x="5071844" y="10675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2" name="Rectangle 23"/>
          <p:cNvSpPr>
            <a:spLocks noChangeArrowheads="1"/>
          </p:cNvSpPr>
          <p:nvPr/>
        </p:nvSpPr>
        <p:spPr bwMode="auto">
          <a:xfrm>
            <a:off x="5071844" y="562997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3" name="Rectangle 24"/>
          <p:cNvSpPr>
            <a:spLocks noChangeArrowheads="1"/>
          </p:cNvSpPr>
          <p:nvPr/>
        </p:nvSpPr>
        <p:spPr bwMode="auto">
          <a:xfrm>
            <a:off x="5071844" y="33487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" name="Rectangle 25"/>
          <p:cNvSpPr>
            <a:spLocks noChangeArrowheads="1"/>
          </p:cNvSpPr>
          <p:nvPr/>
        </p:nvSpPr>
        <p:spPr bwMode="auto">
          <a:xfrm>
            <a:off x="1108964" y="226721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5" name="Rectangle 26"/>
          <p:cNvSpPr>
            <a:spLocks noChangeArrowheads="1"/>
          </p:cNvSpPr>
          <p:nvPr/>
        </p:nvSpPr>
        <p:spPr bwMode="auto">
          <a:xfrm>
            <a:off x="1108964" y="452969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6" name="Rectangle 27"/>
          <p:cNvSpPr>
            <a:spLocks noChangeArrowheads="1"/>
          </p:cNvSpPr>
          <p:nvPr/>
        </p:nvSpPr>
        <p:spPr bwMode="auto">
          <a:xfrm>
            <a:off x="6292964" y="2267219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7" name="Rectangle 28"/>
          <p:cNvSpPr>
            <a:spLocks noChangeArrowheads="1"/>
          </p:cNvSpPr>
          <p:nvPr/>
        </p:nvSpPr>
        <p:spPr bwMode="auto">
          <a:xfrm>
            <a:off x="6292964" y="4529697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" name="Rectangle 29"/>
          <p:cNvSpPr>
            <a:spLocks noChangeArrowheads="1"/>
          </p:cNvSpPr>
          <p:nvPr/>
        </p:nvSpPr>
        <p:spPr bwMode="auto">
          <a:xfrm>
            <a:off x="3695204" y="226721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9" name="Rectangle 30"/>
          <p:cNvSpPr>
            <a:spLocks noChangeArrowheads="1"/>
          </p:cNvSpPr>
          <p:nvPr/>
        </p:nvSpPr>
        <p:spPr bwMode="auto">
          <a:xfrm>
            <a:off x="3695204" y="452969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80" name="AutoShape 31"/>
          <p:cNvCxnSpPr>
            <a:cxnSpLocks noChangeShapeType="1"/>
            <a:stCxn id="60" idx="6"/>
            <a:endCxn id="59" idx="2"/>
          </p:cNvCxnSpPr>
          <p:nvPr/>
        </p:nvCxnSpPr>
        <p:spPr bwMode="auto">
          <a:xfrm>
            <a:off x="2145764" y="1460734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1" name="AutoShape 32"/>
          <p:cNvCxnSpPr>
            <a:cxnSpLocks noChangeShapeType="1"/>
            <a:endCxn id="61" idx="2"/>
          </p:cNvCxnSpPr>
          <p:nvPr/>
        </p:nvCxnSpPr>
        <p:spPr bwMode="auto">
          <a:xfrm>
            <a:off x="4732004" y="1460734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2" name="AutoShape 33"/>
          <p:cNvCxnSpPr>
            <a:cxnSpLocks noChangeShapeType="1"/>
            <a:stCxn id="62" idx="6"/>
            <a:endCxn id="63" idx="2"/>
          </p:cNvCxnSpPr>
          <p:nvPr/>
        </p:nvCxnSpPr>
        <p:spPr bwMode="auto">
          <a:xfrm>
            <a:off x="2145764" y="3741933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3" name="AutoShape 34"/>
          <p:cNvCxnSpPr>
            <a:cxnSpLocks noChangeShapeType="1"/>
            <a:endCxn id="66" idx="2"/>
          </p:cNvCxnSpPr>
          <p:nvPr/>
        </p:nvCxnSpPr>
        <p:spPr bwMode="auto">
          <a:xfrm>
            <a:off x="4732004" y="3741933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4" name="AutoShape 35"/>
          <p:cNvCxnSpPr>
            <a:cxnSpLocks noChangeShapeType="1"/>
            <a:stCxn id="65" idx="6"/>
            <a:endCxn id="64" idx="2"/>
          </p:cNvCxnSpPr>
          <p:nvPr/>
        </p:nvCxnSpPr>
        <p:spPr bwMode="auto">
          <a:xfrm>
            <a:off x="2145764" y="6023133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5" name="AutoShape 36"/>
          <p:cNvCxnSpPr>
            <a:cxnSpLocks noChangeShapeType="1"/>
            <a:endCxn id="67" idx="2"/>
          </p:cNvCxnSpPr>
          <p:nvPr/>
        </p:nvCxnSpPr>
        <p:spPr bwMode="auto">
          <a:xfrm>
            <a:off x="4732004" y="6023133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6" name="AutoShape 37"/>
          <p:cNvCxnSpPr>
            <a:cxnSpLocks noChangeShapeType="1"/>
            <a:stCxn id="60" idx="4"/>
          </p:cNvCxnSpPr>
          <p:nvPr/>
        </p:nvCxnSpPr>
        <p:spPr bwMode="auto">
          <a:xfrm>
            <a:off x="173104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7" name="AutoShape 38"/>
          <p:cNvCxnSpPr>
            <a:cxnSpLocks noChangeShapeType="1"/>
            <a:endCxn id="65" idx="0"/>
          </p:cNvCxnSpPr>
          <p:nvPr/>
        </p:nvCxnSpPr>
        <p:spPr bwMode="auto">
          <a:xfrm>
            <a:off x="173104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8" name="AutoShape 39"/>
          <p:cNvCxnSpPr>
            <a:cxnSpLocks noChangeShapeType="1"/>
            <a:stCxn id="64" idx="0"/>
          </p:cNvCxnSpPr>
          <p:nvPr/>
        </p:nvCxnSpPr>
        <p:spPr bwMode="auto">
          <a:xfrm flipV="1">
            <a:off x="431728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9" name="AutoShape 40"/>
          <p:cNvCxnSpPr>
            <a:cxnSpLocks noChangeShapeType="1"/>
            <a:endCxn id="59" idx="4"/>
          </p:cNvCxnSpPr>
          <p:nvPr/>
        </p:nvCxnSpPr>
        <p:spPr bwMode="auto">
          <a:xfrm flipV="1">
            <a:off x="431728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0" name="AutoShape 41"/>
          <p:cNvCxnSpPr>
            <a:cxnSpLocks noChangeShapeType="1"/>
            <a:stCxn id="61" idx="4"/>
          </p:cNvCxnSpPr>
          <p:nvPr/>
        </p:nvCxnSpPr>
        <p:spPr bwMode="auto">
          <a:xfrm>
            <a:off x="691504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1" name="AutoShape 42"/>
          <p:cNvCxnSpPr>
            <a:cxnSpLocks noChangeShapeType="1"/>
            <a:endCxn id="67" idx="0"/>
          </p:cNvCxnSpPr>
          <p:nvPr/>
        </p:nvCxnSpPr>
        <p:spPr bwMode="auto">
          <a:xfrm>
            <a:off x="691504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9" name="Freeform 48"/>
          <p:cNvSpPr/>
          <p:nvPr/>
        </p:nvSpPr>
        <p:spPr>
          <a:xfrm>
            <a:off x="1172984" y="902134"/>
            <a:ext cx="3978398" cy="3691628"/>
          </a:xfrm>
          <a:custGeom>
            <a:avLst/>
            <a:gdLst>
              <a:gd name="connsiteX0" fmla="*/ 1295881 w 3978398"/>
              <a:gd name="connsiteY0" fmla="*/ 510418 h 3691628"/>
              <a:gd name="connsiteX1" fmla="*/ 1272142 w 3978398"/>
              <a:gd name="connsiteY1" fmla="*/ 451067 h 3691628"/>
              <a:gd name="connsiteX2" fmla="*/ 1236533 w 3978398"/>
              <a:gd name="connsiteY2" fmla="*/ 367976 h 3691628"/>
              <a:gd name="connsiteX3" fmla="*/ 1177186 w 3978398"/>
              <a:gd name="connsiteY3" fmla="*/ 296755 h 3691628"/>
              <a:gd name="connsiteX4" fmla="*/ 1129708 w 3978398"/>
              <a:gd name="connsiteY4" fmla="*/ 225534 h 3691628"/>
              <a:gd name="connsiteX5" fmla="*/ 1105968 w 3978398"/>
              <a:gd name="connsiteY5" fmla="*/ 189923 h 3691628"/>
              <a:gd name="connsiteX6" fmla="*/ 1082229 w 3978398"/>
              <a:gd name="connsiteY6" fmla="*/ 154313 h 3691628"/>
              <a:gd name="connsiteX7" fmla="*/ 1058490 w 3978398"/>
              <a:gd name="connsiteY7" fmla="*/ 130572 h 3691628"/>
              <a:gd name="connsiteX8" fmla="*/ 1034751 w 3978398"/>
              <a:gd name="connsiteY8" fmla="*/ 94962 h 3691628"/>
              <a:gd name="connsiteX9" fmla="*/ 999143 w 3978398"/>
              <a:gd name="connsiteY9" fmla="*/ 71221 h 3691628"/>
              <a:gd name="connsiteX10" fmla="*/ 916056 w 3978398"/>
              <a:gd name="connsiteY10" fmla="*/ 35611 h 3691628"/>
              <a:gd name="connsiteX11" fmla="*/ 868578 w 3978398"/>
              <a:gd name="connsiteY11" fmla="*/ 23741 h 3691628"/>
              <a:gd name="connsiteX12" fmla="*/ 773621 w 3978398"/>
              <a:gd name="connsiteY12" fmla="*/ 0 h 3691628"/>
              <a:gd name="connsiteX13" fmla="*/ 524361 w 3978398"/>
              <a:gd name="connsiteY13" fmla="*/ 11870 h 3691628"/>
              <a:gd name="connsiteX14" fmla="*/ 476883 w 3978398"/>
              <a:gd name="connsiteY14" fmla="*/ 23741 h 3691628"/>
              <a:gd name="connsiteX15" fmla="*/ 405665 w 3978398"/>
              <a:gd name="connsiteY15" fmla="*/ 47481 h 3691628"/>
              <a:gd name="connsiteX16" fmla="*/ 334448 w 3978398"/>
              <a:gd name="connsiteY16" fmla="*/ 94962 h 3691628"/>
              <a:gd name="connsiteX17" fmla="*/ 215753 w 3978398"/>
              <a:gd name="connsiteY17" fmla="*/ 213663 h 3691628"/>
              <a:gd name="connsiteX18" fmla="*/ 192014 w 3978398"/>
              <a:gd name="connsiteY18" fmla="*/ 261144 h 3691628"/>
              <a:gd name="connsiteX19" fmla="*/ 168274 w 3978398"/>
              <a:gd name="connsiteY19" fmla="*/ 284885 h 3691628"/>
              <a:gd name="connsiteX20" fmla="*/ 132666 w 3978398"/>
              <a:gd name="connsiteY20" fmla="*/ 332365 h 3691628"/>
              <a:gd name="connsiteX21" fmla="*/ 85188 w 3978398"/>
              <a:gd name="connsiteY21" fmla="*/ 439197 h 3691628"/>
              <a:gd name="connsiteX22" fmla="*/ 61449 w 3978398"/>
              <a:gd name="connsiteY22" fmla="*/ 474808 h 3691628"/>
              <a:gd name="connsiteX23" fmla="*/ 25840 w 3978398"/>
              <a:gd name="connsiteY23" fmla="*/ 569769 h 3691628"/>
              <a:gd name="connsiteX24" fmla="*/ 2101 w 3978398"/>
              <a:gd name="connsiteY24" fmla="*/ 1210759 h 3691628"/>
              <a:gd name="connsiteX25" fmla="*/ 13970 w 3978398"/>
              <a:gd name="connsiteY25" fmla="*/ 2338427 h 3691628"/>
              <a:gd name="connsiteX26" fmla="*/ 37709 w 3978398"/>
              <a:gd name="connsiteY26" fmla="*/ 2552090 h 3691628"/>
              <a:gd name="connsiteX27" fmla="*/ 61449 w 3978398"/>
              <a:gd name="connsiteY27" fmla="*/ 2694532 h 3691628"/>
              <a:gd name="connsiteX28" fmla="*/ 85188 w 3978398"/>
              <a:gd name="connsiteY28" fmla="*/ 3121859 h 3691628"/>
              <a:gd name="connsiteX29" fmla="*/ 97057 w 3978398"/>
              <a:gd name="connsiteY29" fmla="*/ 3169340 h 3691628"/>
              <a:gd name="connsiteX30" fmla="*/ 120796 w 3978398"/>
              <a:gd name="connsiteY30" fmla="*/ 3276171 h 3691628"/>
              <a:gd name="connsiteX31" fmla="*/ 215753 w 3978398"/>
              <a:gd name="connsiteY31" fmla="*/ 3394873 h 3691628"/>
              <a:gd name="connsiteX32" fmla="*/ 251361 w 3978398"/>
              <a:gd name="connsiteY32" fmla="*/ 3418614 h 3691628"/>
              <a:gd name="connsiteX33" fmla="*/ 298839 w 3978398"/>
              <a:gd name="connsiteY33" fmla="*/ 3466094 h 3691628"/>
              <a:gd name="connsiteX34" fmla="*/ 441274 w 3978398"/>
              <a:gd name="connsiteY34" fmla="*/ 3549186 h 3691628"/>
              <a:gd name="connsiteX35" fmla="*/ 524361 w 3978398"/>
              <a:gd name="connsiteY35" fmla="*/ 3596667 h 3691628"/>
              <a:gd name="connsiteX36" fmla="*/ 607448 w 3978398"/>
              <a:gd name="connsiteY36" fmla="*/ 3620407 h 3691628"/>
              <a:gd name="connsiteX37" fmla="*/ 643056 w 3978398"/>
              <a:gd name="connsiteY37" fmla="*/ 3644147 h 3691628"/>
              <a:gd name="connsiteX38" fmla="*/ 678665 w 3978398"/>
              <a:gd name="connsiteY38" fmla="*/ 3656017 h 3691628"/>
              <a:gd name="connsiteX39" fmla="*/ 868578 w 3978398"/>
              <a:gd name="connsiteY39" fmla="*/ 3679758 h 3691628"/>
              <a:gd name="connsiteX40" fmla="*/ 987273 w 3978398"/>
              <a:gd name="connsiteY40" fmla="*/ 3691628 h 3691628"/>
              <a:gd name="connsiteX41" fmla="*/ 2079271 w 3978398"/>
              <a:gd name="connsiteY41" fmla="*/ 3679758 h 3691628"/>
              <a:gd name="connsiteX42" fmla="*/ 2126749 w 3978398"/>
              <a:gd name="connsiteY42" fmla="*/ 3667888 h 3691628"/>
              <a:gd name="connsiteX43" fmla="*/ 2601531 w 3978398"/>
              <a:gd name="connsiteY43" fmla="*/ 3656017 h 3691628"/>
              <a:gd name="connsiteX44" fmla="*/ 2708357 w 3978398"/>
              <a:gd name="connsiteY44" fmla="*/ 3632277 h 3691628"/>
              <a:gd name="connsiteX45" fmla="*/ 2838922 w 3978398"/>
              <a:gd name="connsiteY45" fmla="*/ 3620407 h 3691628"/>
              <a:gd name="connsiteX46" fmla="*/ 2898270 w 3978398"/>
              <a:gd name="connsiteY46" fmla="*/ 3608537 h 3691628"/>
              <a:gd name="connsiteX47" fmla="*/ 3028835 w 3978398"/>
              <a:gd name="connsiteY47" fmla="*/ 3584796 h 3691628"/>
              <a:gd name="connsiteX48" fmla="*/ 3159400 w 3978398"/>
              <a:gd name="connsiteY48" fmla="*/ 3537316 h 3691628"/>
              <a:gd name="connsiteX49" fmla="*/ 3230617 w 3978398"/>
              <a:gd name="connsiteY49" fmla="*/ 3525445 h 3691628"/>
              <a:gd name="connsiteX50" fmla="*/ 3278095 w 3978398"/>
              <a:gd name="connsiteY50" fmla="*/ 3513575 h 3691628"/>
              <a:gd name="connsiteX51" fmla="*/ 3456138 w 3978398"/>
              <a:gd name="connsiteY51" fmla="*/ 3489835 h 3691628"/>
              <a:gd name="connsiteX52" fmla="*/ 3527355 w 3978398"/>
              <a:gd name="connsiteY52" fmla="*/ 3477965 h 3691628"/>
              <a:gd name="connsiteX53" fmla="*/ 3634181 w 3978398"/>
              <a:gd name="connsiteY53" fmla="*/ 3454224 h 3691628"/>
              <a:gd name="connsiteX54" fmla="*/ 3693529 w 3978398"/>
              <a:gd name="connsiteY54" fmla="*/ 3430484 h 3691628"/>
              <a:gd name="connsiteX55" fmla="*/ 3752877 w 3978398"/>
              <a:gd name="connsiteY55" fmla="*/ 3394873 h 3691628"/>
              <a:gd name="connsiteX56" fmla="*/ 3788485 w 3978398"/>
              <a:gd name="connsiteY56" fmla="*/ 3371133 h 3691628"/>
              <a:gd name="connsiteX57" fmla="*/ 3871572 w 3978398"/>
              <a:gd name="connsiteY57" fmla="*/ 3288042 h 3691628"/>
              <a:gd name="connsiteX58" fmla="*/ 3919050 w 3978398"/>
              <a:gd name="connsiteY58" fmla="*/ 3204950 h 3691628"/>
              <a:gd name="connsiteX59" fmla="*/ 3942789 w 3978398"/>
              <a:gd name="connsiteY59" fmla="*/ 3169340 h 3691628"/>
              <a:gd name="connsiteX60" fmla="*/ 3966529 w 3978398"/>
              <a:gd name="connsiteY60" fmla="*/ 3062508 h 3691628"/>
              <a:gd name="connsiteX61" fmla="*/ 3978398 w 3978398"/>
              <a:gd name="connsiteY61" fmla="*/ 2979417 h 3691628"/>
              <a:gd name="connsiteX62" fmla="*/ 3966529 w 3978398"/>
              <a:gd name="connsiteY62" fmla="*/ 2611441 h 3691628"/>
              <a:gd name="connsiteX63" fmla="*/ 3942789 w 3978398"/>
              <a:gd name="connsiteY63" fmla="*/ 2457129 h 3691628"/>
              <a:gd name="connsiteX64" fmla="*/ 3907181 w 3978398"/>
              <a:gd name="connsiteY64" fmla="*/ 2255335 h 3691628"/>
              <a:gd name="connsiteX65" fmla="*/ 3883442 w 3978398"/>
              <a:gd name="connsiteY65" fmla="*/ 2017932 h 3691628"/>
              <a:gd name="connsiteX66" fmla="*/ 3871572 w 3978398"/>
              <a:gd name="connsiteY66" fmla="*/ 1946711 h 3691628"/>
              <a:gd name="connsiteX67" fmla="*/ 3859703 w 3978398"/>
              <a:gd name="connsiteY67" fmla="*/ 1839879 h 3691628"/>
              <a:gd name="connsiteX68" fmla="*/ 3859703 w 3978398"/>
              <a:gd name="connsiteY68" fmla="*/ 890264 h 3691628"/>
              <a:gd name="connsiteX69" fmla="*/ 3871572 w 3978398"/>
              <a:gd name="connsiteY69" fmla="*/ 747822 h 3691628"/>
              <a:gd name="connsiteX70" fmla="*/ 3883442 w 3978398"/>
              <a:gd name="connsiteY70" fmla="*/ 569769 h 3691628"/>
              <a:gd name="connsiteX71" fmla="*/ 3871572 w 3978398"/>
              <a:gd name="connsiteY71" fmla="*/ 356106 h 3691628"/>
              <a:gd name="connsiteX72" fmla="*/ 3800355 w 3978398"/>
              <a:gd name="connsiteY72" fmla="*/ 213663 h 3691628"/>
              <a:gd name="connsiteX73" fmla="*/ 3776616 w 3978398"/>
              <a:gd name="connsiteY73" fmla="*/ 178053 h 3691628"/>
              <a:gd name="connsiteX74" fmla="*/ 3693529 w 3978398"/>
              <a:gd name="connsiteY74" fmla="*/ 118702 h 3691628"/>
              <a:gd name="connsiteX75" fmla="*/ 3610442 w 3978398"/>
              <a:gd name="connsiteY75" fmla="*/ 83091 h 3691628"/>
              <a:gd name="connsiteX76" fmla="*/ 3551095 w 3978398"/>
              <a:gd name="connsiteY76" fmla="*/ 47481 h 3691628"/>
              <a:gd name="connsiteX77" fmla="*/ 3468008 w 3978398"/>
              <a:gd name="connsiteY77" fmla="*/ 23741 h 3691628"/>
              <a:gd name="connsiteX78" fmla="*/ 3384921 w 3978398"/>
              <a:gd name="connsiteY78" fmla="*/ 0 h 3691628"/>
              <a:gd name="connsiteX79" fmla="*/ 2922009 w 3978398"/>
              <a:gd name="connsiteY79" fmla="*/ 35611 h 3691628"/>
              <a:gd name="connsiteX80" fmla="*/ 2815183 w 3978398"/>
              <a:gd name="connsiteY80" fmla="*/ 94962 h 3691628"/>
              <a:gd name="connsiteX81" fmla="*/ 2779574 w 3978398"/>
              <a:gd name="connsiteY81" fmla="*/ 118702 h 3691628"/>
              <a:gd name="connsiteX82" fmla="*/ 2732096 w 3978398"/>
              <a:gd name="connsiteY82" fmla="*/ 201793 h 3691628"/>
              <a:gd name="connsiteX83" fmla="*/ 2720226 w 3978398"/>
              <a:gd name="connsiteY83" fmla="*/ 249274 h 3691628"/>
              <a:gd name="connsiteX84" fmla="*/ 2696487 w 3978398"/>
              <a:gd name="connsiteY84" fmla="*/ 356106 h 3691628"/>
              <a:gd name="connsiteX85" fmla="*/ 2672748 w 3978398"/>
              <a:gd name="connsiteY85" fmla="*/ 534159 h 3691628"/>
              <a:gd name="connsiteX86" fmla="*/ 2660879 w 3978398"/>
              <a:gd name="connsiteY86" fmla="*/ 581639 h 3691628"/>
              <a:gd name="connsiteX87" fmla="*/ 2649009 w 3978398"/>
              <a:gd name="connsiteY87" fmla="*/ 688471 h 3691628"/>
              <a:gd name="connsiteX88" fmla="*/ 2637140 w 3978398"/>
              <a:gd name="connsiteY88" fmla="*/ 854654 h 3691628"/>
              <a:gd name="connsiteX89" fmla="*/ 2613401 w 3978398"/>
              <a:gd name="connsiteY89" fmla="*/ 973355 h 3691628"/>
              <a:gd name="connsiteX90" fmla="*/ 2601531 w 3978398"/>
              <a:gd name="connsiteY90" fmla="*/ 1044577 h 3691628"/>
              <a:gd name="connsiteX91" fmla="*/ 2577792 w 3978398"/>
              <a:gd name="connsiteY91" fmla="*/ 1234499 h 3691628"/>
              <a:gd name="connsiteX92" fmla="*/ 2589661 w 3978398"/>
              <a:gd name="connsiteY92" fmla="*/ 1649956 h 3691628"/>
              <a:gd name="connsiteX93" fmla="*/ 2589661 w 3978398"/>
              <a:gd name="connsiteY93" fmla="*/ 1887360 h 3691628"/>
              <a:gd name="connsiteX94" fmla="*/ 2554053 w 3978398"/>
              <a:gd name="connsiteY94" fmla="*/ 1958581 h 3691628"/>
              <a:gd name="connsiteX95" fmla="*/ 2518444 w 3978398"/>
              <a:gd name="connsiteY95" fmla="*/ 2006062 h 3691628"/>
              <a:gd name="connsiteX96" fmla="*/ 2494705 w 3978398"/>
              <a:gd name="connsiteY96" fmla="*/ 2041672 h 3691628"/>
              <a:gd name="connsiteX97" fmla="*/ 2364140 w 3978398"/>
              <a:gd name="connsiteY97" fmla="*/ 2148504 h 3691628"/>
              <a:gd name="connsiteX98" fmla="*/ 2304792 w 3978398"/>
              <a:gd name="connsiteY98" fmla="*/ 2184114 h 3691628"/>
              <a:gd name="connsiteX99" fmla="*/ 2197967 w 3978398"/>
              <a:gd name="connsiteY99" fmla="*/ 2219725 h 3691628"/>
              <a:gd name="connsiteX100" fmla="*/ 2079271 w 3978398"/>
              <a:gd name="connsiteY100" fmla="*/ 2255335 h 3691628"/>
              <a:gd name="connsiteX101" fmla="*/ 1984315 w 3978398"/>
              <a:gd name="connsiteY101" fmla="*/ 2279076 h 3691628"/>
              <a:gd name="connsiteX102" fmla="*/ 1901228 w 3978398"/>
              <a:gd name="connsiteY102" fmla="*/ 2302816 h 3691628"/>
              <a:gd name="connsiteX103" fmla="*/ 1414577 w 3978398"/>
              <a:gd name="connsiteY103" fmla="*/ 2279076 h 3691628"/>
              <a:gd name="connsiteX104" fmla="*/ 1378968 w 3978398"/>
              <a:gd name="connsiteY104" fmla="*/ 2267206 h 3691628"/>
              <a:gd name="connsiteX105" fmla="*/ 1343359 w 3978398"/>
              <a:gd name="connsiteY105" fmla="*/ 2207855 h 3691628"/>
              <a:gd name="connsiteX106" fmla="*/ 1307751 w 3978398"/>
              <a:gd name="connsiteY106" fmla="*/ 2101023 h 3691628"/>
              <a:gd name="connsiteX107" fmla="*/ 1295881 w 3978398"/>
              <a:gd name="connsiteY107" fmla="*/ 2065413 h 3691628"/>
              <a:gd name="connsiteX108" fmla="*/ 1260273 w 3978398"/>
              <a:gd name="connsiteY108" fmla="*/ 1982321 h 3691628"/>
              <a:gd name="connsiteX109" fmla="*/ 1236533 w 3978398"/>
              <a:gd name="connsiteY109" fmla="*/ 1875490 h 3691628"/>
              <a:gd name="connsiteX110" fmla="*/ 1248403 w 3978398"/>
              <a:gd name="connsiteY110" fmla="*/ 1661826 h 3691628"/>
              <a:gd name="connsiteX111" fmla="*/ 1260273 w 3978398"/>
              <a:gd name="connsiteY111" fmla="*/ 1554995 h 3691628"/>
              <a:gd name="connsiteX112" fmla="*/ 1272142 w 3978398"/>
              <a:gd name="connsiteY112" fmla="*/ 1008966 h 3691628"/>
              <a:gd name="connsiteX113" fmla="*/ 1295881 w 3978398"/>
              <a:gd name="connsiteY113" fmla="*/ 510418 h 3691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978398" h="3691628">
                <a:moveTo>
                  <a:pt x="1295881" y="510418"/>
                </a:moveTo>
                <a:cubicBezTo>
                  <a:pt x="1295881" y="417435"/>
                  <a:pt x="1279623" y="471018"/>
                  <a:pt x="1272142" y="451067"/>
                </a:cubicBezTo>
                <a:cubicBezTo>
                  <a:pt x="1253982" y="402637"/>
                  <a:pt x="1266852" y="421037"/>
                  <a:pt x="1236533" y="367976"/>
                </a:cubicBezTo>
                <a:cubicBezTo>
                  <a:pt x="1197378" y="299451"/>
                  <a:pt x="1230066" y="364747"/>
                  <a:pt x="1177186" y="296755"/>
                </a:cubicBezTo>
                <a:cubicBezTo>
                  <a:pt x="1159670" y="274233"/>
                  <a:pt x="1145534" y="249274"/>
                  <a:pt x="1129708" y="225534"/>
                </a:cubicBezTo>
                <a:lnTo>
                  <a:pt x="1105968" y="189923"/>
                </a:lnTo>
                <a:cubicBezTo>
                  <a:pt x="1098055" y="178053"/>
                  <a:pt x="1092316" y="164401"/>
                  <a:pt x="1082229" y="154313"/>
                </a:cubicBezTo>
                <a:cubicBezTo>
                  <a:pt x="1074316" y="146399"/>
                  <a:pt x="1065481" y="139311"/>
                  <a:pt x="1058490" y="130572"/>
                </a:cubicBezTo>
                <a:cubicBezTo>
                  <a:pt x="1049579" y="119432"/>
                  <a:pt x="1044838" y="105050"/>
                  <a:pt x="1034751" y="94962"/>
                </a:cubicBezTo>
                <a:cubicBezTo>
                  <a:pt x="1024664" y="84874"/>
                  <a:pt x="1011529" y="78299"/>
                  <a:pt x="999143" y="71221"/>
                </a:cubicBezTo>
                <a:cubicBezTo>
                  <a:pt x="967495" y="53135"/>
                  <a:pt x="949344" y="45122"/>
                  <a:pt x="916056" y="35611"/>
                </a:cubicBezTo>
                <a:cubicBezTo>
                  <a:pt x="900371" y="31129"/>
                  <a:pt x="884263" y="28223"/>
                  <a:pt x="868578" y="23741"/>
                </a:cubicBezTo>
                <a:cubicBezTo>
                  <a:pt x="783410" y="-595"/>
                  <a:pt x="894287" y="24134"/>
                  <a:pt x="773621" y="0"/>
                </a:cubicBezTo>
                <a:cubicBezTo>
                  <a:pt x="690534" y="3957"/>
                  <a:pt x="607277" y="5236"/>
                  <a:pt x="524361" y="11870"/>
                </a:cubicBezTo>
                <a:cubicBezTo>
                  <a:pt x="508100" y="13171"/>
                  <a:pt x="492508" y="19053"/>
                  <a:pt x="476883" y="23741"/>
                </a:cubicBezTo>
                <a:cubicBezTo>
                  <a:pt x="452915" y="30932"/>
                  <a:pt x="405665" y="47481"/>
                  <a:pt x="405665" y="47481"/>
                </a:cubicBezTo>
                <a:cubicBezTo>
                  <a:pt x="381926" y="63308"/>
                  <a:pt x="354622" y="74787"/>
                  <a:pt x="334448" y="94962"/>
                </a:cubicBezTo>
                <a:lnTo>
                  <a:pt x="215753" y="213663"/>
                </a:lnTo>
                <a:cubicBezTo>
                  <a:pt x="207840" y="229490"/>
                  <a:pt x="201829" y="246421"/>
                  <a:pt x="192014" y="261144"/>
                </a:cubicBezTo>
                <a:cubicBezTo>
                  <a:pt x="185806" y="270456"/>
                  <a:pt x="175438" y="276287"/>
                  <a:pt x="168274" y="284885"/>
                </a:cubicBezTo>
                <a:cubicBezTo>
                  <a:pt x="155610" y="300083"/>
                  <a:pt x="143150" y="315589"/>
                  <a:pt x="132666" y="332365"/>
                </a:cubicBezTo>
                <a:cubicBezTo>
                  <a:pt x="101203" y="382709"/>
                  <a:pt x="113326" y="382918"/>
                  <a:pt x="85188" y="439197"/>
                </a:cubicBezTo>
                <a:cubicBezTo>
                  <a:pt x="78808" y="451957"/>
                  <a:pt x="67829" y="462048"/>
                  <a:pt x="61449" y="474808"/>
                </a:cubicBezTo>
                <a:cubicBezTo>
                  <a:pt x="47252" y="503203"/>
                  <a:pt x="36114" y="538944"/>
                  <a:pt x="25840" y="569769"/>
                </a:cubicBezTo>
                <a:cubicBezTo>
                  <a:pt x="-10460" y="823875"/>
                  <a:pt x="2101" y="712138"/>
                  <a:pt x="2101" y="1210759"/>
                </a:cubicBezTo>
                <a:cubicBezTo>
                  <a:pt x="2101" y="1586669"/>
                  <a:pt x="7010" y="1962581"/>
                  <a:pt x="13970" y="2338427"/>
                </a:cubicBezTo>
                <a:cubicBezTo>
                  <a:pt x="18075" y="2560093"/>
                  <a:pt x="19365" y="2423678"/>
                  <a:pt x="37709" y="2552090"/>
                </a:cubicBezTo>
                <a:cubicBezTo>
                  <a:pt x="57585" y="2691231"/>
                  <a:pt x="35935" y="2617991"/>
                  <a:pt x="61449" y="2694532"/>
                </a:cubicBezTo>
                <a:cubicBezTo>
                  <a:pt x="64509" y="2758803"/>
                  <a:pt x="76106" y="3035579"/>
                  <a:pt x="85188" y="3121859"/>
                </a:cubicBezTo>
                <a:cubicBezTo>
                  <a:pt x="86896" y="3138083"/>
                  <a:pt x="93858" y="3153343"/>
                  <a:pt x="97057" y="3169340"/>
                </a:cubicBezTo>
                <a:cubicBezTo>
                  <a:pt x="103134" y="3199726"/>
                  <a:pt x="105398" y="3245373"/>
                  <a:pt x="120796" y="3276171"/>
                </a:cubicBezTo>
                <a:cubicBezTo>
                  <a:pt x="149051" y="3332683"/>
                  <a:pt x="166465" y="3351743"/>
                  <a:pt x="215753" y="3394873"/>
                </a:cubicBezTo>
                <a:cubicBezTo>
                  <a:pt x="226489" y="3404267"/>
                  <a:pt x="240530" y="3409330"/>
                  <a:pt x="251361" y="3418614"/>
                </a:cubicBezTo>
                <a:cubicBezTo>
                  <a:pt x="268354" y="3433180"/>
                  <a:pt x="281099" y="3452447"/>
                  <a:pt x="298839" y="3466094"/>
                </a:cubicBezTo>
                <a:cubicBezTo>
                  <a:pt x="453658" y="3585193"/>
                  <a:pt x="354077" y="3511814"/>
                  <a:pt x="441274" y="3549186"/>
                </a:cubicBezTo>
                <a:cubicBezTo>
                  <a:pt x="586918" y="3611607"/>
                  <a:pt x="405172" y="3537068"/>
                  <a:pt x="524361" y="3596667"/>
                </a:cubicBezTo>
                <a:cubicBezTo>
                  <a:pt x="541390" y="3605182"/>
                  <a:pt x="592235" y="3616604"/>
                  <a:pt x="607448" y="3620407"/>
                </a:cubicBezTo>
                <a:cubicBezTo>
                  <a:pt x="619317" y="3628320"/>
                  <a:pt x="630297" y="3637767"/>
                  <a:pt x="643056" y="3644147"/>
                </a:cubicBezTo>
                <a:cubicBezTo>
                  <a:pt x="654247" y="3649743"/>
                  <a:pt x="666306" y="3654066"/>
                  <a:pt x="678665" y="3656017"/>
                </a:cubicBezTo>
                <a:cubicBezTo>
                  <a:pt x="741681" y="3665968"/>
                  <a:pt x="805098" y="3673410"/>
                  <a:pt x="868578" y="3679758"/>
                </a:cubicBezTo>
                <a:lnTo>
                  <a:pt x="987273" y="3691628"/>
                </a:lnTo>
                <a:lnTo>
                  <a:pt x="2079271" y="3679758"/>
                </a:lnTo>
                <a:cubicBezTo>
                  <a:pt x="2095581" y="3679418"/>
                  <a:pt x="2110453" y="3668629"/>
                  <a:pt x="2126749" y="3667888"/>
                </a:cubicBezTo>
                <a:cubicBezTo>
                  <a:pt x="2284896" y="3660699"/>
                  <a:pt x="2443270" y="3659974"/>
                  <a:pt x="2601531" y="3656017"/>
                </a:cubicBezTo>
                <a:cubicBezTo>
                  <a:pt x="2632028" y="3648393"/>
                  <a:pt x="2678218" y="3636044"/>
                  <a:pt x="2708357" y="3632277"/>
                </a:cubicBezTo>
                <a:cubicBezTo>
                  <a:pt x="2751721" y="3626856"/>
                  <a:pt x="2795400" y="3624364"/>
                  <a:pt x="2838922" y="3620407"/>
                </a:cubicBezTo>
                <a:cubicBezTo>
                  <a:pt x="2858705" y="3616450"/>
                  <a:pt x="2878370" y="3611854"/>
                  <a:pt x="2898270" y="3608537"/>
                </a:cubicBezTo>
                <a:cubicBezTo>
                  <a:pt x="2947706" y="3600297"/>
                  <a:pt x="2983254" y="3599991"/>
                  <a:pt x="3028835" y="3584796"/>
                </a:cubicBezTo>
                <a:cubicBezTo>
                  <a:pt x="3066603" y="3572206"/>
                  <a:pt x="3120599" y="3543784"/>
                  <a:pt x="3159400" y="3537316"/>
                </a:cubicBezTo>
                <a:cubicBezTo>
                  <a:pt x="3183139" y="3533359"/>
                  <a:pt x="3207018" y="3530165"/>
                  <a:pt x="3230617" y="3525445"/>
                </a:cubicBezTo>
                <a:cubicBezTo>
                  <a:pt x="3246613" y="3522245"/>
                  <a:pt x="3262045" y="3516493"/>
                  <a:pt x="3278095" y="3513575"/>
                </a:cubicBezTo>
                <a:cubicBezTo>
                  <a:pt x="3327424" y="3504606"/>
                  <a:pt x="3407915" y="3496724"/>
                  <a:pt x="3456138" y="3489835"/>
                </a:cubicBezTo>
                <a:cubicBezTo>
                  <a:pt x="3479963" y="3486431"/>
                  <a:pt x="3503677" y="3482270"/>
                  <a:pt x="3527355" y="3477965"/>
                </a:cubicBezTo>
                <a:cubicBezTo>
                  <a:pt x="3548045" y="3474203"/>
                  <a:pt x="3611324" y="3461843"/>
                  <a:pt x="3634181" y="3454224"/>
                </a:cubicBezTo>
                <a:cubicBezTo>
                  <a:pt x="3654394" y="3447486"/>
                  <a:pt x="3674472" y="3440013"/>
                  <a:pt x="3693529" y="3430484"/>
                </a:cubicBezTo>
                <a:cubicBezTo>
                  <a:pt x="3714164" y="3420166"/>
                  <a:pt x="3733313" y="3407101"/>
                  <a:pt x="3752877" y="3394873"/>
                </a:cubicBezTo>
                <a:cubicBezTo>
                  <a:pt x="3764974" y="3387312"/>
                  <a:pt x="3778398" y="3381220"/>
                  <a:pt x="3788485" y="3371133"/>
                </a:cubicBezTo>
                <a:cubicBezTo>
                  <a:pt x="3899263" y="3260349"/>
                  <a:pt x="3744969" y="3382998"/>
                  <a:pt x="3871572" y="3288042"/>
                </a:cubicBezTo>
                <a:cubicBezTo>
                  <a:pt x="3929412" y="3201275"/>
                  <a:pt x="3858808" y="3310380"/>
                  <a:pt x="3919050" y="3204950"/>
                </a:cubicBezTo>
                <a:cubicBezTo>
                  <a:pt x="3926128" y="3192564"/>
                  <a:pt x="3936409" y="3182100"/>
                  <a:pt x="3942789" y="3169340"/>
                </a:cubicBezTo>
                <a:cubicBezTo>
                  <a:pt x="3957136" y="3140645"/>
                  <a:pt x="3962477" y="3088849"/>
                  <a:pt x="3966529" y="3062508"/>
                </a:cubicBezTo>
                <a:cubicBezTo>
                  <a:pt x="3970783" y="3034855"/>
                  <a:pt x="3974442" y="3007114"/>
                  <a:pt x="3978398" y="2979417"/>
                </a:cubicBezTo>
                <a:cubicBezTo>
                  <a:pt x="3974442" y="2856758"/>
                  <a:pt x="3972657" y="2734010"/>
                  <a:pt x="3966529" y="2611441"/>
                </a:cubicBezTo>
                <a:cubicBezTo>
                  <a:pt x="3961103" y="2502913"/>
                  <a:pt x="3959595" y="2532759"/>
                  <a:pt x="3942789" y="2457129"/>
                </a:cubicBezTo>
                <a:cubicBezTo>
                  <a:pt x="3930280" y="2400835"/>
                  <a:pt x="3913243" y="2297769"/>
                  <a:pt x="3907181" y="2255335"/>
                </a:cubicBezTo>
                <a:cubicBezTo>
                  <a:pt x="3877374" y="2046685"/>
                  <a:pt x="3917078" y="2337489"/>
                  <a:pt x="3883442" y="2017932"/>
                </a:cubicBezTo>
                <a:cubicBezTo>
                  <a:pt x="3880923" y="1993996"/>
                  <a:pt x="3874753" y="1970568"/>
                  <a:pt x="3871572" y="1946711"/>
                </a:cubicBezTo>
                <a:cubicBezTo>
                  <a:pt x="3866837" y="1911195"/>
                  <a:pt x="3863659" y="1875490"/>
                  <a:pt x="3859703" y="1839879"/>
                </a:cubicBezTo>
                <a:cubicBezTo>
                  <a:pt x="3843002" y="1372250"/>
                  <a:pt x="3841035" y="1487682"/>
                  <a:pt x="3859703" y="890264"/>
                </a:cubicBezTo>
                <a:cubicBezTo>
                  <a:pt x="3861191" y="842642"/>
                  <a:pt x="3868053" y="795337"/>
                  <a:pt x="3871572" y="747822"/>
                </a:cubicBezTo>
                <a:cubicBezTo>
                  <a:pt x="3875966" y="688502"/>
                  <a:pt x="3879485" y="629120"/>
                  <a:pt x="3883442" y="569769"/>
                </a:cubicBezTo>
                <a:cubicBezTo>
                  <a:pt x="3879485" y="498548"/>
                  <a:pt x="3880419" y="426886"/>
                  <a:pt x="3871572" y="356106"/>
                </a:cubicBezTo>
                <a:cubicBezTo>
                  <a:pt x="3864012" y="295621"/>
                  <a:pt x="3832980" y="262603"/>
                  <a:pt x="3800355" y="213663"/>
                </a:cubicBezTo>
                <a:cubicBezTo>
                  <a:pt x="3792442" y="201793"/>
                  <a:pt x="3788028" y="186613"/>
                  <a:pt x="3776616" y="178053"/>
                </a:cubicBezTo>
                <a:cubicBezTo>
                  <a:pt x="3756229" y="162761"/>
                  <a:pt x="3717834" y="132591"/>
                  <a:pt x="3693529" y="118702"/>
                </a:cubicBezTo>
                <a:cubicBezTo>
                  <a:pt x="3520626" y="19896"/>
                  <a:pt x="3743614" y="149681"/>
                  <a:pt x="3610442" y="83091"/>
                </a:cubicBezTo>
                <a:cubicBezTo>
                  <a:pt x="3589808" y="72773"/>
                  <a:pt x="3571730" y="57799"/>
                  <a:pt x="3551095" y="47481"/>
                </a:cubicBezTo>
                <a:cubicBezTo>
                  <a:pt x="3532123" y="37994"/>
                  <a:pt x="3485755" y="28812"/>
                  <a:pt x="3468008" y="23741"/>
                </a:cubicBezTo>
                <a:cubicBezTo>
                  <a:pt x="3348811" y="-10318"/>
                  <a:pt x="3533343" y="37107"/>
                  <a:pt x="3384921" y="0"/>
                </a:cubicBezTo>
                <a:cubicBezTo>
                  <a:pt x="3293950" y="3137"/>
                  <a:pt x="3050107" y="-7089"/>
                  <a:pt x="2922009" y="35611"/>
                </a:cubicBezTo>
                <a:cubicBezTo>
                  <a:pt x="2859332" y="56504"/>
                  <a:pt x="2896812" y="40540"/>
                  <a:pt x="2815183" y="94962"/>
                </a:cubicBezTo>
                <a:lnTo>
                  <a:pt x="2779574" y="118702"/>
                </a:lnTo>
                <a:cubicBezTo>
                  <a:pt x="2759897" y="148220"/>
                  <a:pt x="2745004" y="167372"/>
                  <a:pt x="2732096" y="201793"/>
                </a:cubicBezTo>
                <a:cubicBezTo>
                  <a:pt x="2726368" y="217068"/>
                  <a:pt x="2723894" y="233378"/>
                  <a:pt x="2720226" y="249274"/>
                </a:cubicBezTo>
                <a:cubicBezTo>
                  <a:pt x="2712024" y="284819"/>
                  <a:pt x="2704400" y="320495"/>
                  <a:pt x="2696487" y="356106"/>
                </a:cubicBezTo>
                <a:cubicBezTo>
                  <a:pt x="2688568" y="427380"/>
                  <a:pt x="2686069" y="467549"/>
                  <a:pt x="2672748" y="534159"/>
                </a:cubicBezTo>
                <a:cubicBezTo>
                  <a:pt x="2669549" y="550156"/>
                  <a:pt x="2664835" y="565812"/>
                  <a:pt x="2660879" y="581639"/>
                </a:cubicBezTo>
                <a:cubicBezTo>
                  <a:pt x="2656922" y="617250"/>
                  <a:pt x="2652113" y="652776"/>
                  <a:pt x="2649009" y="688471"/>
                </a:cubicBezTo>
                <a:cubicBezTo>
                  <a:pt x="2644198" y="743798"/>
                  <a:pt x="2642666" y="799394"/>
                  <a:pt x="2637140" y="854654"/>
                </a:cubicBezTo>
                <a:cubicBezTo>
                  <a:pt x="2629007" y="935993"/>
                  <a:pt x="2626756" y="906575"/>
                  <a:pt x="2613401" y="973355"/>
                </a:cubicBezTo>
                <a:cubicBezTo>
                  <a:pt x="2608681" y="996956"/>
                  <a:pt x="2605191" y="1020789"/>
                  <a:pt x="2601531" y="1044577"/>
                </a:cubicBezTo>
                <a:cubicBezTo>
                  <a:pt x="2587980" y="1132659"/>
                  <a:pt x="2588414" y="1138892"/>
                  <a:pt x="2577792" y="1234499"/>
                </a:cubicBezTo>
                <a:cubicBezTo>
                  <a:pt x="2581748" y="1372985"/>
                  <a:pt x="2583225" y="1511563"/>
                  <a:pt x="2589661" y="1649956"/>
                </a:cubicBezTo>
                <a:cubicBezTo>
                  <a:pt x="2597655" y="1821846"/>
                  <a:pt x="2618795" y="1668840"/>
                  <a:pt x="2589661" y="1887360"/>
                </a:cubicBezTo>
                <a:cubicBezTo>
                  <a:pt x="2585806" y="1916277"/>
                  <a:pt x="2570452" y="1935622"/>
                  <a:pt x="2554053" y="1958581"/>
                </a:cubicBezTo>
                <a:cubicBezTo>
                  <a:pt x="2542555" y="1974680"/>
                  <a:pt x="2529943" y="1989963"/>
                  <a:pt x="2518444" y="2006062"/>
                </a:cubicBezTo>
                <a:cubicBezTo>
                  <a:pt x="2510152" y="2017671"/>
                  <a:pt x="2504099" y="2030936"/>
                  <a:pt x="2494705" y="2041672"/>
                </a:cubicBezTo>
                <a:cubicBezTo>
                  <a:pt x="2447491" y="2095633"/>
                  <a:pt x="2425687" y="2111574"/>
                  <a:pt x="2364140" y="2148504"/>
                </a:cubicBezTo>
                <a:cubicBezTo>
                  <a:pt x="2344357" y="2160374"/>
                  <a:pt x="2325997" y="2175026"/>
                  <a:pt x="2304792" y="2184114"/>
                </a:cubicBezTo>
                <a:cubicBezTo>
                  <a:pt x="2270292" y="2198900"/>
                  <a:pt x="2231539" y="2202939"/>
                  <a:pt x="2197967" y="2219725"/>
                </a:cubicBezTo>
                <a:cubicBezTo>
                  <a:pt x="2128962" y="2254228"/>
                  <a:pt x="2167942" y="2240556"/>
                  <a:pt x="2079271" y="2255335"/>
                </a:cubicBezTo>
                <a:cubicBezTo>
                  <a:pt x="2015642" y="2276547"/>
                  <a:pt x="2070251" y="2259978"/>
                  <a:pt x="1984315" y="2279076"/>
                </a:cubicBezTo>
                <a:cubicBezTo>
                  <a:pt x="1939603" y="2289012"/>
                  <a:pt x="1940882" y="2289598"/>
                  <a:pt x="1901228" y="2302816"/>
                </a:cubicBezTo>
                <a:cubicBezTo>
                  <a:pt x="1770102" y="2299173"/>
                  <a:pt x="1568857" y="2317648"/>
                  <a:pt x="1414577" y="2279076"/>
                </a:cubicBezTo>
                <a:cubicBezTo>
                  <a:pt x="1402439" y="2276041"/>
                  <a:pt x="1390838" y="2271163"/>
                  <a:pt x="1378968" y="2267206"/>
                </a:cubicBezTo>
                <a:cubicBezTo>
                  <a:pt x="1367098" y="2247422"/>
                  <a:pt x="1352906" y="2228858"/>
                  <a:pt x="1343359" y="2207855"/>
                </a:cubicBezTo>
                <a:cubicBezTo>
                  <a:pt x="1343351" y="2207837"/>
                  <a:pt x="1313689" y="2118838"/>
                  <a:pt x="1307751" y="2101023"/>
                </a:cubicBezTo>
                <a:cubicBezTo>
                  <a:pt x="1303795" y="2089153"/>
                  <a:pt x="1301476" y="2076604"/>
                  <a:pt x="1295881" y="2065413"/>
                </a:cubicBezTo>
                <a:cubicBezTo>
                  <a:pt x="1281364" y="2036377"/>
                  <a:pt x="1267260" y="2013763"/>
                  <a:pt x="1260273" y="1982321"/>
                </a:cubicBezTo>
                <a:cubicBezTo>
                  <a:pt x="1232423" y="1856990"/>
                  <a:pt x="1263252" y="1955647"/>
                  <a:pt x="1236533" y="1875490"/>
                </a:cubicBezTo>
                <a:cubicBezTo>
                  <a:pt x="1240490" y="1804269"/>
                  <a:pt x="1243134" y="1732962"/>
                  <a:pt x="1248403" y="1661826"/>
                </a:cubicBezTo>
                <a:cubicBezTo>
                  <a:pt x="1251050" y="1626094"/>
                  <a:pt x="1258971" y="1590801"/>
                  <a:pt x="1260273" y="1554995"/>
                </a:cubicBezTo>
                <a:cubicBezTo>
                  <a:pt x="1266888" y="1373063"/>
                  <a:pt x="1267809" y="1190967"/>
                  <a:pt x="1272142" y="1008966"/>
                </a:cubicBezTo>
                <a:cubicBezTo>
                  <a:pt x="1284324" y="497281"/>
                  <a:pt x="1295881" y="603401"/>
                  <a:pt x="1295881" y="510418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59086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Works with Weights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89984" y="546375"/>
            <a:ext cx="8346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0" dirty="0"/>
              <a:t>6</a:t>
            </a:r>
            <a:endParaRPr kumimoji="1" lang="zh-CN" altLang="en-US" sz="10000" dirty="0"/>
          </a:p>
        </p:txBody>
      </p:sp>
      <p:sp>
        <p:nvSpPr>
          <p:cNvPr id="50" name="Oval 1"/>
          <p:cNvSpPr>
            <a:spLocks noChangeArrowheads="1"/>
          </p:cNvSpPr>
          <p:nvPr/>
        </p:nvSpPr>
        <p:spPr bwMode="auto">
          <a:xfrm>
            <a:off x="390256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1" name="Oval 2"/>
          <p:cNvSpPr>
            <a:spLocks noChangeArrowheads="1"/>
          </p:cNvSpPr>
          <p:nvPr/>
        </p:nvSpPr>
        <p:spPr bwMode="auto">
          <a:xfrm>
            <a:off x="131632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2" name="Oval 3"/>
          <p:cNvSpPr>
            <a:spLocks noChangeArrowheads="1"/>
          </p:cNvSpPr>
          <p:nvPr/>
        </p:nvSpPr>
        <p:spPr bwMode="auto">
          <a:xfrm>
            <a:off x="650032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3" name="Oval 4"/>
          <p:cNvSpPr>
            <a:spLocks noChangeArrowheads="1"/>
          </p:cNvSpPr>
          <p:nvPr/>
        </p:nvSpPr>
        <p:spPr bwMode="auto">
          <a:xfrm>
            <a:off x="131632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4" name="Oval 5"/>
          <p:cNvSpPr>
            <a:spLocks noChangeArrowheads="1"/>
          </p:cNvSpPr>
          <p:nvPr/>
        </p:nvSpPr>
        <p:spPr bwMode="auto">
          <a:xfrm>
            <a:off x="390256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5" name="Oval 6"/>
          <p:cNvSpPr>
            <a:spLocks noChangeArrowheads="1"/>
          </p:cNvSpPr>
          <p:nvPr/>
        </p:nvSpPr>
        <p:spPr bwMode="auto">
          <a:xfrm>
            <a:off x="390256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6" name="Oval 7"/>
          <p:cNvSpPr>
            <a:spLocks noChangeArrowheads="1"/>
          </p:cNvSpPr>
          <p:nvPr/>
        </p:nvSpPr>
        <p:spPr bwMode="auto">
          <a:xfrm>
            <a:off x="131632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7" name="Oval 8"/>
          <p:cNvSpPr>
            <a:spLocks noChangeArrowheads="1"/>
          </p:cNvSpPr>
          <p:nvPr/>
        </p:nvSpPr>
        <p:spPr bwMode="auto">
          <a:xfrm>
            <a:off x="650032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8" name="Oval 9"/>
          <p:cNvSpPr>
            <a:spLocks noChangeArrowheads="1"/>
          </p:cNvSpPr>
          <p:nvPr/>
        </p:nvSpPr>
        <p:spPr bwMode="auto">
          <a:xfrm>
            <a:off x="650032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9" name="Oval 10"/>
          <p:cNvSpPr>
            <a:spLocks noChangeArrowheads="1"/>
          </p:cNvSpPr>
          <p:nvPr/>
        </p:nvSpPr>
        <p:spPr bwMode="auto">
          <a:xfrm>
            <a:off x="3902564" y="1045971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0" name="Oval 11"/>
          <p:cNvSpPr>
            <a:spLocks noChangeArrowheads="1"/>
          </p:cNvSpPr>
          <p:nvPr/>
        </p:nvSpPr>
        <p:spPr bwMode="auto">
          <a:xfrm>
            <a:off x="1316324" y="1045971"/>
            <a:ext cx="829440" cy="829527"/>
          </a:xfrm>
          <a:prstGeom prst="ellipse">
            <a:avLst/>
          </a:prstGeom>
          <a:solidFill>
            <a:schemeClr val="accent5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 dirty="0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 dirty="0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1" name="Oval 12"/>
          <p:cNvSpPr>
            <a:spLocks noChangeArrowheads="1"/>
          </p:cNvSpPr>
          <p:nvPr/>
        </p:nvSpPr>
        <p:spPr bwMode="auto">
          <a:xfrm>
            <a:off x="6500324" y="1045971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2" name="Oval 13"/>
          <p:cNvSpPr>
            <a:spLocks noChangeArrowheads="1"/>
          </p:cNvSpPr>
          <p:nvPr/>
        </p:nvSpPr>
        <p:spPr bwMode="auto">
          <a:xfrm>
            <a:off x="1316324" y="3327170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3" name="Oval 14"/>
          <p:cNvSpPr>
            <a:spLocks noChangeArrowheads="1"/>
          </p:cNvSpPr>
          <p:nvPr/>
        </p:nvSpPr>
        <p:spPr bwMode="auto">
          <a:xfrm>
            <a:off x="3902564" y="3327170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 dirty="0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 dirty="0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4" name="Oval 15"/>
          <p:cNvSpPr>
            <a:spLocks noChangeArrowheads="1"/>
          </p:cNvSpPr>
          <p:nvPr/>
        </p:nvSpPr>
        <p:spPr bwMode="auto">
          <a:xfrm>
            <a:off x="3902564" y="56083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5" name="Oval 16"/>
          <p:cNvSpPr>
            <a:spLocks noChangeArrowheads="1"/>
          </p:cNvSpPr>
          <p:nvPr/>
        </p:nvSpPr>
        <p:spPr bwMode="auto">
          <a:xfrm>
            <a:off x="1316324" y="56083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6" name="Oval 17"/>
          <p:cNvSpPr>
            <a:spLocks noChangeArrowheads="1"/>
          </p:cNvSpPr>
          <p:nvPr/>
        </p:nvSpPr>
        <p:spPr bwMode="auto">
          <a:xfrm>
            <a:off x="6500324" y="33271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7" name="Oval 18"/>
          <p:cNvSpPr>
            <a:spLocks noChangeArrowheads="1"/>
          </p:cNvSpPr>
          <p:nvPr/>
        </p:nvSpPr>
        <p:spPr bwMode="auto">
          <a:xfrm>
            <a:off x="6500324" y="56083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8" name="Rectangle 19"/>
          <p:cNvSpPr>
            <a:spLocks noChangeArrowheads="1"/>
          </p:cNvSpPr>
          <p:nvPr/>
        </p:nvSpPr>
        <p:spPr bwMode="auto">
          <a:xfrm>
            <a:off x="2623844" y="10675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9" name="Rectangle 20"/>
          <p:cNvSpPr>
            <a:spLocks noChangeArrowheads="1"/>
          </p:cNvSpPr>
          <p:nvPr/>
        </p:nvSpPr>
        <p:spPr bwMode="auto">
          <a:xfrm>
            <a:off x="2623844" y="562997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0" name="Rectangle 21"/>
          <p:cNvSpPr>
            <a:spLocks noChangeArrowheads="1"/>
          </p:cNvSpPr>
          <p:nvPr/>
        </p:nvSpPr>
        <p:spPr bwMode="auto">
          <a:xfrm>
            <a:off x="2623844" y="33487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1" name="Rectangle 22"/>
          <p:cNvSpPr>
            <a:spLocks noChangeArrowheads="1"/>
          </p:cNvSpPr>
          <p:nvPr/>
        </p:nvSpPr>
        <p:spPr bwMode="auto">
          <a:xfrm>
            <a:off x="5071844" y="10675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2" name="Rectangle 23"/>
          <p:cNvSpPr>
            <a:spLocks noChangeArrowheads="1"/>
          </p:cNvSpPr>
          <p:nvPr/>
        </p:nvSpPr>
        <p:spPr bwMode="auto">
          <a:xfrm>
            <a:off x="5071844" y="562997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3" name="Rectangle 24"/>
          <p:cNvSpPr>
            <a:spLocks noChangeArrowheads="1"/>
          </p:cNvSpPr>
          <p:nvPr/>
        </p:nvSpPr>
        <p:spPr bwMode="auto">
          <a:xfrm>
            <a:off x="5071844" y="33487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" name="Rectangle 25"/>
          <p:cNvSpPr>
            <a:spLocks noChangeArrowheads="1"/>
          </p:cNvSpPr>
          <p:nvPr/>
        </p:nvSpPr>
        <p:spPr bwMode="auto">
          <a:xfrm>
            <a:off x="1108964" y="226721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5" name="Rectangle 26"/>
          <p:cNvSpPr>
            <a:spLocks noChangeArrowheads="1"/>
          </p:cNvSpPr>
          <p:nvPr/>
        </p:nvSpPr>
        <p:spPr bwMode="auto">
          <a:xfrm>
            <a:off x="1108964" y="452969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6" name="Rectangle 27"/>
          <p:cNvSpPr>
            <a:spLocks noChangeArrowheads="1"/>
          </p:cNvSpPr>
          <p:nvPr/>
        </p:nvSpPr>
        <p:spPr bwMode="auto">
          <a:xfrm>
            <a:off x="6292964" y="2267219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7" name="Rectangle 28"/>
          <p:cNvSpPr>
            <a:spLocks noChangeArrowheads="1"/>
          </p:cNvSpPr>
          <p:nvPr/>
        </p:nvSpPr>
        <p:spPr bwMode="auto">
          <a:xfrm>
            <a:off x="6292964" y="4529697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" name="Rectangle 29"/>
          <p:cNvSpPr>
            <a:spLocks noChangeArrowheads="1"/>
          </p:cNvSpPr>
          <p:nvPr/>
        </p:nvSpPr>
        <p:spPr bwMode="auto">
          <a:xfrm>
            <a:off x="3695204" y="226721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9" name="Rectangle 30"/>
          <p:cNvSpPr>
            <a:spLocks noChangeArrowheads="1"/>
          </p:cNvSpPr>
          <p:nvPr/>
        </p:nvSpPr>
        <p:spPr bwMode="auto">
          <a:xfrm>
            <a:off x="3695204" y="452969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80" name="AutoShape 31"/>
          <p:cNvCxnSpPr>
            <a:cxnSpLocks noChangeShapeType="1"/>
            <a:stCxn id="60" idx="6"/>
            <a:endCxn id="59" idx="2"/>
          </p:cNvCxnSpPr>
          <p:nvPr/>
        </p:nvCxnSpPr>
        <p:spPr bwMode="auto">
          <a:xfrm>
            <a:off x="2145764" y="1460734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1" name="AutoShape 32"/>
          <p:cNvCxnSpPr>
            <a:cxnSpLocks noChangeShapeType="1"/>
            <a:endCxn id="61" idx="2"/>
          </p:cNvCxnSpPr>
          <p:nvPr/>
        </p:nvCxnSpPr>
        <p:spPr bwMode="auto">
          <a:xfrm>
            <a:off x="4732004" y="1460734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2" name="AutoShape 33"/>
          <p:cNvCxnSpPr>
            <a:cxnSpLocks noChangeShapeType="1"/>
            <a:stCxn id="62" idx="6"/>
            <a:endCxn id="63" idx="2"/>
          </p:cNvCxnSpPr>
          <p:nvPr/>
        </p:nvCxnSpPr>
        <p:spPr bwMode="auto">
          <a:xfrm>
            <a:off x="2145764" y="3741933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3" name="AutoShape 34"/>
          <p:cNvCxnSpPr>
            <a:cxnSpLocks noChangeShapeType="1"/>
            <a:endCxn id="66" idx="2"/>
          </p:cNvCxnSpPr>
          <p:nvPr/>
        </p:nvCxnSpPr>
        <p:spPr bwMode="auto">
          <a:xfrm>
            <a:off x="4732004" y="3741933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4" name="AutoShape 35"/>
          <p:cNvCxnSpPr>
            <a:cxnSpLocks noChangeShapeType="1"/>
            <a:stCxn id="65" idx="6"/>
            <a:endCxn id="64" idx="2"/>
          </p:cNvCxnSpPr>
          <p:nvPr/>
        </p:nvCxnSpPr>
        <p:spPr bwMode="auto">
          <a:xfrm>
            <a:off x="2145764" y="6023133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5" name="AutoShape 36"/>
          <p:cNvCxnSpPr>
            <a:cxnSpLocks noChangeShapeType="1"/>
            <a:endCxn id="67" idx="2"/>
          </p:cNvCxnSpPr>
          <p:nvPr/>
        </p:nvCxnSpPr>
        <p:spPr bwMode="auto">
          <a:xfrm>
            <a:off x="4732004" y="6023133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6" name="AutoShape 37"/>
          <p:cNvCxnSpPr>
            <a:cxnSpLocks noChangeShapeType="1"/>
            <a:stCxn id="60" idx="4"/>
          </p:cNvCxnSpPr>
          <p:nvPr/>
        </p:nvCxnSpPr>
        <p:spPr bwMode="auto">
          <a:xfrm>
            <a:off x="173104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7" name="AutoShape 38"/>
          <p:cNvCxnSpPr>
            <a:cxnSpLocks noChangeShapeType="1"/>
            <a:endCxn id="65" idx="0"/>
          </p:cNvCxnSpPr>
          <p:nvPr/>
        </p:nvCxnSpPr>
        <p:spPr bwMode="auto">
          <a:xfrm>
            <a:off x="173104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8" name="AutoShape 39"/>
          <p:cNvCxnSpPr>
            <a:cxnSpLocks noChangeShapeType="1"/>
            <a:stCxn id="64" idx="0"/>
          </p:cNvCxnSpPr>
          <p:nvPr/>
        </p:nvCxnSpPr>
        <p:spPr bwMode="auto">
          <a:xfrm flipV="1">
            <a:off x="431728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9" name="AutoShape 40"/>
          <p:cNvCxnSpPr>
            <a:cxnSpLocks noChangeShapeType="1"/>
            <a:endCxn id="59" idx="4"/>
          </p:cNvCxnSpPr>
          <p:nvPr/>
        </p:nvCxnSpPr>
        <p:spPr bwMode="auto">
          <a:xfrm flipV="1">
            <a:off x="431728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0" name="AutoShape 41"/>
          <p:cNvCxnSpPr>
            <a:cxnSpLocks noChangeShapeType="1"/>
            <a:stCxn id="61" idx="4"/>
          </p:cNvCxnSpPr>
          <p:nvPr/>
        </p:nvCxnSpPr>
        <p:spPr bwMode="auto">
          <a:xfrm>
            <a:off x="691504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1" name="AutoShape 42"/>
          <p:cNvCxnSpPr>
            <a:cxnSpLocks noChangeShapeType="1"/>
            <a:endCxn id="67" idx="0"/>
          </p:cNvCxnSpPr>
          <p:nvPr/>
        </p:nvCxnSpPr>
        <p:spPr bwMode="auto">
          <a:xfrm>
            <a:off x="691504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2" name="Freeform 91"/>
          <p:cNvSpPr/>
          <p:nvPr/>
        </p:nvSpPr>
        <p:spPr>
          <a:xfrm>
            <a:off x="1151346" y="878394"/>
            <a:ext cx="3928819" cy="1400682"/>
          </a:xfrm>
          <a:custGeom>
            <a:avLst/>
            <a:gdLst>
              <a:gd name="connsiteX0" fmla="*/ 3620211 w 3928819"/>
              <a:gd name="connsiteY0" fmla="*/ 71221 h 1400682"/>
              <a:gd name="connsiteX1" fmla="*/ 2931777 w 3928819"/>
              <a:gd name="connsiteY1" fmla="*/ 59351 h 1400682"/>
              <a:gd name="connsiteX2" fmla="*/ 2872429 w 3928819"/>
              <a:gd name="connsiteY2" fmla="*/ 47481 h 1400682"/>
              <a:gd name="connsiteX3" fmla="*/ 2753734 w 3928819"/>
              <a:gd name="connsiteY3" fmla="*/ 35610 h 1400682"/>
              <a:gd name="connsiteX4" fmla="*/ 1946605 w 3928819"/>
              <a:gd name="connsiteY4" fmla="*/ 11870 h 1400682"/>
              <a:gd name="connsiteX5" fmla="*/ 1566780 w 3928819"/>
              <a:gd name="connsiteY5" fmla="*/ 0 h 1400682"/>
              <a:gd name="connsiteX6" fmla="*/ 759651 w 3928819"/>
              <a:gd name="connsiteY6" fmla="*/ 11870 h 1400682"/>
              <a:gd name="connsiteX7" fmla="*/ 712172 w 3928819"/>
              <a:gd name="connsiteY7" fmla="*/ 23740 h 1400682"/>
              <a:gd name="connsiteX8" fmla="*/ 605347 w 3928819"/>
              <a:gd name="connsiteY8" fmla="*/ 35610 h 1400682"/>
              <a:gd name="connsiteX9" fmla="*/ 462912 w 3928819"/>
              <a:gd name="connsiteY9" fmla="*/ 59351 h 1400682"/>
              <a:gd name="connsiteX10" fmla="*/ 379825 w 3928819"/>
              <a:gd name="connsiteY10" fmla="*/ 71221 h 1400682"/>
              <a:gd name="connsiteX11" fmla="*/ 272999 w 3928819"/>
              <a:gd name="connsiteY11" fmla="*/ 94961 h 1400682"/>
              <a:gd name="connsiteX12" fmla="*/ 225521 w 3928819"/>
              <a:gd name="connsiteY12" fmla="*/ 118702 h 1400682"/>
              <a:gd name="connsiteX13" fmla="*/ 71217 w 3928819"/>
              <a:gd name="connsiteY13" fmla="*/ 249274 h 1400682"/>
              <a:gd name="connsiteX14" fmla="*/ 11869 w 3928819"/>
              <a:gd name="connsiteY14" fmla="*/ 391716 h 1400682"/>
              <a:gd name="connsiteX15" fmla="*/ 0 w 3928819"/>
              <a:gd name="connsiteY15" fmla="*/ 498548 h 1400682"/>
              <a:gd name="connsiteX16" fmla="*/ 35608 w 3928819"/>
              <a:gd name="connsiteY16" fmla="*/ 783432 h 1400682"/>
              <a:gd name="connsiteX17" fmla="*/ 71217 w 3928819"/>
              <a:gd name="connsiteY17" fmla="*/ 890264 h 1400682"/>
              <a:gd name="connsiteX18" fmla="*/ 94956 w 3928819"/>
              <a:gd name="connsiteY18" fmla="*/ 925874 h 1400682"/>
              <a:gd name="connsiteX19" fmla="*/ 142434 w 3928819"/>
              <a:gd name="connsiteY19" fmla="*/ 1008966 h 1400682"/>
              <a:gd name="connsiteX20" fmla="*/ 189912 w 3928819"/>
              <a:gd name="connsiteY20" fmla="*/ 1092057 h 1400682"/>
              <a:gd name="connsiteX21" fmla="*/ 261130 w 3928819"/>
              <a:gd name="connsiteY21" fmla="*/ 1175148 h 1400682"/>
              <a:gd name="connsiteX22" fmla="*/ 284869 w 3928819"/>
              <a:gd name="connsiteY22" fmla="*/ 1210759 h 1400682"/>
              <a:gd name="connsiteX23" fmla="*/ 320477 w 3928819"/>
              <a:gd name="connsiteY23" fmla="*/ 1222629 h 1400682"/>
              <a:gd name="connsiteX24" fmla="*/ 427303 w 3928819"/>
              <a:gd name="connsiteY24" fmla="*/ 1258239 h 1400682"/>
              <a:gd name="connsiteX25" fmla="*/ 474782 w 3928819"/>
              <a:gd name="connsiteY25" fmla="*/ 1270110 h 1400682"/>
              <a:gd name="connsiteX26" fmla="*/ 652825 w 3928819"/>
              <a:gd name="connsiteY26" fmla="*/ 1293850 h 1400682"/>
              <a:gd name="connsiteX27" fmla="*/ 700303 w 3928819"/>
              <a:gd name="connsiteY27" fmla="*/ 1305720 h 1400682"/>
              <a:gd name="connsiteX28" fmla="*/ 902085 w 3928819"/>
              <a:gd name="connsiteY28" fmla="*/ 1329461 h 1400682"/>
              <a:gd name="connsiteX29" fmla="*/ 1139476 w 3928819"/>
              <a:gd name="connsiteY29" fmla="*/ 1365071 h 1400682"/>
              <a:gd name="connsiteX30" fmla="*/ 1507432 w 3928819"/>
              <a:gd name="connsiteY30" fmla="*/ 1400682 h 1400682"/>
              <a:gd name="connsiteX31" fmla="*/ 2872429 w 3928819"/>
              <a:gd name="connsiteY31" fmla="*/ 1388812 h 1400682"/>
              <a:gd name="connsiteX32" fmla="*/ 3430298 w 3928819"/>
              <a:gd name="connsiteY32" fmla="*/ 1365071 h 1400682"/>
              <a:gd name="connsiteX33" fmla="*/ 3525254 w 3928819"/>
              <a:gd name="connsiteY33" fmla="*/ 1341331 h 1400682"/>
              <a:gd name="connsiteX34" fmla="*/ 3632080 w 3928819"/>
              <a:gd name="connsiteY34" fmla="*/ 1317590 h 1400682"/>
              <a:gd name="connsiteX35" fmla="*/ 3679558 w 3928819"/>
              <a:gd name="connsiteY35" fmla="*/ 1293850 h 1400682"/>
              <a:gd name="connsiteX36" fmla="*/ 3738906 w 3928819"/>
              <a:gd name="connsiteY36" fmla="*/ 1270110 h 1400682"/>
              <a:gd name="connsiteX37" fmla="*/ 3833863 w 3928819"/>
              <a:gd name="connsiteY37" fmla="*/ 1175148 h 1400682"/>
              <a:gd name="connsiteX38" fmla="*/ 3869471 w 3928819"/>
              <a:gd name="connsiteY38" fmla="*/ 1139538 h 1400682"/>
              <a:gd name="connsiteX39" fmla="*/ 3905080 w 3928819"/>
              <a:gd name="connsiteY39" fmla="*/ 1056446 h 1400682"/>
              <a:gd name="connsiteX40" fmla="*/ 3928819 w 3928819"/>
              <a:gd name="connsiteY40" fmla="*/ 914004 h 1400682"/>
              <a:gd name="connsiteX41" fmla="*/ 3916949 w 3928819"/>
              <a:gd name="connsiteY41" fmla="*/ 557899 h 1400682"/>
              <a:gd name="connsiteX42" fmla="*/ 3905080 w 3928819"/>
              <a:gd name="connsiteY42" fmla="*/ 522288 h 1400682"/>
              <a:gd name="connsiteX43" fmla="*/ 3774515 w 3928819"/>
              <a:gd name="connsiteY43" fmla="*/ 308625 h 1400682"/>
              <a:gd name="connsiteX44" fmla="*/ 3691428 w 3928819"/>
              <a:gd name="connsiteY44" fmla="*/ 189923 h 1400682"/>
              <a:gd name="connsiteX45" fmla="*/ 3560863 w 3928819"/>
              <a:gd name="connsiteY45" fmla="*/ 118702 h 1400682"/>
              <a:gd name="connsiteX46" fmla="*/ 3489646 w 3928819"/>
              <a:gd name="connsiteY46" fmla="*/ 71221 h 140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928819" h="1400682">
                <a:moveTo>
                  <a:pt x="3620211" y="71221"/>
                </a:moveTo>
                <a:lnTo>
                  <a:pt x="2931777" y="59351"/>
                </a:lnTo>
                <a:cubicBezTo>
                  <a:pt x="2911613" y="58711"/>
                  <a:pt x="2892426" y="50148"/>
                  <a:pt x="2872429" y="47481"/>
                </a:cubicBezTo>
                <a:cubicBezTo>
                  <a:pt x="2833015" y="42225"/>
                  <a:pt x="2793441" y="37700"/>
                  <a:pt x="2753734" y="35610"/>
                </a:cubicBezTo>
                <a:cubicBezTo>
                  <a:pt x="2551274" y="24953"/>
                  <a:pt x="2120772" y="16708"/>
                  <a:pt x="1946605" y="11870"/>
                </a:cubicBezTo>
                <a:lnTo>
                  <a:pt x="1566780" y="0"/>
                </a:lnTo>
                <a:lnTo>
                  <a:pt x="759651" y="11870"/>
                </a:lnTo>
                <a:cubicBezTo>
                  <a:pt x="743344" y="12323"/>
                  <a:pt x="728296" y="21259"/>
                  <a:pt x="712172" y="23740"/>
                </a:cubicBezTo>
                <a:cubicBezTo>
                  <a:pt x="676761" y="29188"/>
                  <a:pt x="640929" y="31424"/>
                  <a:pt x="605347" y="35610"/>
                </a:cubicBezTo>
                <a:cubicBezTo>
                  <a:pt x="343996" y="66360"/>
                  <a:pt x="618152" y="31124"/>
                  <a:pt x="462912" y="59351"/>
                </a:cubicBezTo>
                <a:cubicBezTo>
                  <a:pt x="435386" y="64356"/>
                  <a:pt x="407421" y="66621"/>
                  <a:pt x="379825" y="71221"/>
                </a:cubicBezTo>
                <a:cubicBezTo>
                  <a:pt x="334618" y="78756"/>
                  <a:pt x="315680" y="84290"/>
                  <a:pt x="272999" y="94961"/>
                </a:cubicBezTo>
                <a:cubicBezTo>
                  <a:pt x="257173" y="102875"/>
                  <a:pt x="240694" y="109598"/>
                  <a:pt x="225521" y="118702"/>
                </a:cubicBezTo>
                <a:cubicBezTo>
                  <a:pt x="180382" y="145787"/>
                  <a:pt x="93935" y="203835"/>
                  <a:pt x="71217" y="249274"/>
                </a:cubicBezTo>
                <a:cubicBezTo>
                  <a:pt x="16443" y="358827"/>
                  <a:pt x="32322" y="309902"/>
                  <a:pt x="11869" y="391716"/>
                </a:cubicBezTo>
                <a:cubicBezTo>
                  <a:pt x="7913" y="427327"/>
                  <a:pt x="0" y="462718"/>
                  <a:pt x="0" y="498548"/>
                </a:cubicBezTo>
                <a:cubicBezTo>
                  <a:pt x="0" y="603258"/>
                  <a:pt x="3637" y="687516"/>
                  <a:pt x="35608" y="783432"/>
                </a:cubicBezTo>
                <a:cubicBezTo>
                  <a:pt x="47478" y="819043"/>
                  <a:pt x="50396" y="859031"/>
                  <a:pt x="71217" y="890264"/>
                </a:cubicBezTo>
                <a:cubicBezTo>
                  <a:pt x="79130" y="902134"/>
                  <a:pt x="88576" y="913114"/>
                  <a:pt x="94956" y="925874"/>
                </a:cubicBezTo>
                <a:cubicBezTo>
                  <a:pt x="140271" y="1016509"/>
                  <a:pt x="56330" y="894152"/>
                  <a:pt x="142434" y="1008966"/>
                </a:cubicBezTo>
                <a:cubicBezTo>
                  <a:pt x="163590" y="1072433"/>
                  <a:pt x="142007" y="1020195"/>
                  <a:pt x="189912" y="1092057"/>
                </a:cubicBezTo>
                <a:cubicBezTo>
                  <a:pt x="241448" y="1169366"/>
                  <a:pt x="201014" y="1135070"/>
                  <a:pt x="261130" y="1175148"/>
                </a:cubicBezTo>
                <a:cubicBezTo>
                  <a:pt x="269043" y="1187018"/>
                  <a:pt x="273729" y="1201847"/>
                  <a:pt x="284869" y="1210759"/>
                </a:cubicBezTo>
                <a:cubicBezTo>
                  <a:pt x="294639" y="1218575"/>
                  <a:pt x="308977" y="1217700"/>
                  <a:pt x="320477" y="1222629"/>
                </a:cubicBezTo>
                <a:cubicBezTo>
                  <a:pt x="415927" y="1263538"/>
                  <a:pt x="316484" y="1233611"/>
                  <a:pt x="427303" y="1258239"/>
                </a:cubicBezTo>
                <a:cubicBezTo>
                  <a:pt x="443228" y="1261778"/>
                  <a:pt x="458690" y="1267428"/>
                  <a:pt x="474782" y="1270110"/>
                </a:cubicBezTo>
                <a:cubicBezTo>
                  <a:pt x="598835" y="1290787"/>
                  <a:pt x="536988" y="1272788"/>
                  <a:pt x="652825" y="1293850"/>
                </a:cubicBezTo>
                <a:cubicBezTo>
                  <a:pt x="668875" y="1296768"/>
                  <a:pt x="684253" y="1302802"/>
                  <a:pt x="700303" y="1305720"/>
                </a:cubicBezTo>
                <a:cubicBezTo>
                  <a:pt x="764437" y="1317381"/>
                  <a:pt x="838434" y="1323095"/>
                  <a:pt x="902085" y="1329461"/>
                </a:cubicBezTo>
                <a:cubicBezTo>
                  <a:pt x="1142766" y="1382948"/>
                  <a:pt x="863330" y="1325619"/>
                  <a:pt x="1139476" y="1365071"/>
                </a:cubicBezTo>
                <a:cubicBezTo>
                  <a:pt x="1459898" y="1410849"/>
                  <a:pt x="970149" y="1375096"/>
                  <a:pt x="1507432" y="1400682"/>
                </a:cubicBezTo>
                <a:lnTo>
                  <a:pt x="2872429" y="1388812"/>
                </a:lnTo>
                <a:cubicBezTo>
                  <a:pt x="2985234" y="1387366"/>
                  <a:pt x="3258039" y="1401985"/>
                  <a:pt x="3430298" y="1365071"/>
                </a:cubicBezTo>
                <a:cubicBezTo>
                  <a:pt x="3462200" y="1358235"/>
                  <a:pt x="3493463" y="1348668"/>
                  <a:pt x="3525254" y="1341331"/>
                </a:cubicBezTo>
                <a:cubicBezTo>
                  <a:pt x="3544818" y="1336816"/>
                  <a:pt x="3610134" y="1325820"/>
                  <a:pt x="3632080" y="1317590"/>
                </a:cubicBezTo>
                <a:cubicBezTo>
                  <a:pt x="3648647" y="1311377"/>
                  <a:pt x="3663389" y="1301037"/>
                  <a:pt x="3679558" y="1293850"/>
                </a:cubicBezTo>
                <a:cubicBezTo>
                  <a:pt x="3699028" y="1285196"/>
                  <a:pt x="3720281" y="1280458"/>
                  <a:pt x="3738906" y="1270110"/>
                </a:cubicBezTo>
                <a:cubicBezTo>
                  <a:pt x="3792744" y="1240199"/>
                  <a:pt x="3791837" y="1223180"/>
                  <a:pt x="3833863" y="1175148"/>
                </a:cubicBezTo>
                <a:cubicBezTo>
                  <a:pt x="3844917" y="1162515"/>
                  <a:pt x="3857602" y="1151408"/>
                  <a:pt x="3869471" y="1139538"/>
                </a:cubicBezTo>
                <a:cubicBezTo>
                  <a:pt x="3881341" y="1111841"/>
                  <a:pt x="3895551" y="1085033"/>
                  <a:pt x="3905080" y="1056446"/>
                </a:cubicBezTo>
                <a:cubicBezTo>
                  <a:pt x="3913756" y="1030416"/>
                  <a:pt x="3926132" y="932814"/>
                  <a:pt x="3928819" y="914004"/>
                </a:cubicBezTo>
                <a:cubicBezTo>
                  <a:pt x="3924862" y="795302"/>
                  <a:pt x="3924133" y="676449"/>
                  <a:pt x="3916949" y="557899"/>
                </a:cubicBezTo>
                <a:cubicBezTo>
                  <a:pt x="3916192" y="545410"/>
                  <a:pt x="3910323" y="533649"/>
                  <a:pt x="3905080" y="522288"/>
                </a:cubicBezTo>
                <a:cubicBezTo>
                  <a:pt x="3819972" y="337876"/>
                  <a:pt x="3879488" y="466095"/>
                  <a:pt x="3774515" y="308625"/>
                </a:cubicBezTo>
                <a:cubicBezTo>
                  <a:pt x="3766754" y="296983"/>
                  <a:pt x="3709009" y="207505"/>
                  <a:pt x="3691428" y="189923"/>
                </a:cubicBezTo>
                <a:cubicBezTo>
                  <a:pt x="3669713" y="168207"/>
                  <a:pt x="3561073" y="118842"/>
                  <a:pt x="3560863" y="118702"/>
                </a:cubicBezTo>
                <a:lnTo>
                  <a:pt x="3489646" y="71221"/>
                </a:lnTo>
              </a:path>
            </a:pathLst>
          </a:cu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44990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Works with Weights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89984" y="546375"/>
            <a:ext cx="8346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0" dirty="0" smtClean="0"/>
              <a:t>8</a:t>
            </a:r>
            <a:endParaRPr kumimoji="1" lang="zh-CN" altLang="en-US" sz="10000" dirty="0"/>
          </a:p>
        </p:txBody>
      </p:sp>
      <p:sp>
        <p:nvSpPr>
          <p:cNvPr id="50" name="Oval 1"/>
          <p:cNvSpPr>
            <a:spLocks noChangeArrowheads="1"/>
          </p:cNvSpPr>
          <p:nvPr/>
        </p:nvSpPr>
        <p:spPr bwMode="auto">
          <a:xfrm>
            <a:off x="390256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1" name="Oval 2"/>
          <p:cNvSpPr>
            <a:spLocks noChangeArrowheads="1"/>
          </p:cNvSpPr>
          <p:nvPr/>
        </p:nvSpPr>
        <p:spPr bwMode="auto">
          <a:xfrm>
            <a:off x="131632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2" name="Oval 3"/>
          <p:cNvSpPr>
            <a:spLocks noChangeArrowheads="1"/>
          </p:cNvSpPr>
          <p:nvPr/>
        </p:nvSpPr>
        <p:spPr bwMode="auto">
          <a:xfrm>
            <a:off x="650032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3" name="Oval 4"/>
          <p:cNvSpPr>
            <a:spLocks noChangeArrowheads="1"/>
          </p:cNvSpPr>
          <p:nvPr/>
        </p:nvSpPr>
        <p:spPr bwMode="auto">
          <a:xfrm>
            <a:off x="131632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4" name="Oval 5"/>
          <p:cNvSpPr>
            <a:spLocks noChangeArrowheads="1"/>
          </p:cNvSpPr>
          <p:nvPr/>
        </p:nvSpPr>
        <p:spPr bwMode="auto">
          <a:xfrm>
            <a:off x="390256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5" name="Oval 6"/>
          <p:cNvSpPr>
            <a:spLocks noChangeArrowheads="1"/>
          </p:cNvSpPr>
          <p:nvPr/>
        </p:nvSpPr>
        <p:spPr bwMode="auto">
          <a:xfrm>
            <a:off x="390256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6" name="Oval 7"/>
          <p:cNvSpPr>
            <a:spLocks noChangeArrowheads="1"/>
          </p:cNvSpPr>
          <p:nvPr/>
        </p:nvSpPr>
        <p:spPr bwMode="auto">
          <a:xfrm>
            <a:off x="131632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7" name="Oval 8"/>
          <p:cNvSpPr>
            <a:spLocks noChangeArrowheads="1"/>
          </p:cNvSpPr>
          <p:nvPr/>
        </p:nvSpPr>
        <p:spPr bwMode="auto">
          <a:xfrm>
            <a:off x="650032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8" name="Oval 9"/>
          <p:cNvSpPr>
            <a:spLocks noChangeArrowheads="1"/>
          </p:cNvSpPr>
          <p:nvPr/>
        </p:nvSpPr>
        <p:spPr bwMode="auto">
          <a:xfrm>
            <a:off x="650032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9" name="Oval 10"/>
          <p:cNvSpPr>
            <a:spLocks noChangeArrowheads="1"/>
          </p:cNvSpPr>
          <p:nvPr/>
        </p:nvSpPr>
        <p:spPr bwMode="auto">
          <a:xfrm>
            <a:off x="3902564" y="1045971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0" name="Oval 11"/>
          <p:cNvSpPr>
            <a:spLocks noChangeArrowheads="1"/>
          </p:cNvSpPr>
          <p:nvPr/>
        </p:nvSpPr>
        <p:spPr bwMode="auto">
          <a:xfrm>
            <a:off x="1316324" y="1045971"/>
            <a:ext cx="829440" cy="829527"/>
          </a:xfrm>
          <a:prstGeom prst="ellipse">
            <a:avLst/>
          </a:prstGeom>
          <a:solidFill>
            <a:schemeClr val="accent5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 dirty="0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 dirty="0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1" name="Oval 12"/>
          <p:cNvSpPr>
            <a:spLocks noChangeArrowheads="1"/>
          </p:cNvSpPr>
          <p:nvPr/>
        </p:nvSpPr>
        <p:spPr bwMode="auto">
          <a:xfrm>
            <a:off x="6500324" y="1045971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2" name="Oval 13"/>
          <p:cNvSpPr>
            <a:spLocks noChangeArrowheads="1"/>
          </p:cNvSpPr>
          <p:nvPr/>
        </p:nvSpPr>
        <p:spPr bwMode="auto">
          <a:xfrm>
            <a:off x="1316324" y="3327170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3" name="Oval 14"/>
          <p:cNvSpPr>
            <a:spLocks noChangeArrowheads="1"/>
          </p:cNvSpPr>
          <p:nvPr/>
        </p:nvSpPr>
        <p:spPr bwMode="auto">
          <a:xfrm>
            <a:off x="3902564" y="3327170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 dirty="0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 dirty="0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4" name="Oval 15"/>
          <p:cNvSpPr>
            <a:spLocks noChangeArrowheads="1"/>
          </p:cNvSpPr>
          <p:nvPr/>
        </p:nvSpPr>
        <p:spPr bwMode="auto">
          <a:xfrm>
            <a:off x="3902564" y="5608370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5" name="Oval 16"/>
          <p:cNvSpPr>
            <a:spLocks noChangeArrowheads="1"/>
          </p:cNvSpPr>
          <p:nvPr/>
        </p:nvSpPr>
        <p:spPr bwMode="auto">
          <a:xfrm>
            <a:off x="1316324" y="56083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6" name="Oval 17"/>
          <p:cNvSpPr>
            <a:spLocks noChangeArrowheads="1"/>
          </p:cNvSpPr>
          <p:nvPr/>
        </p:nvSpPr>
        <p:spPr bwMode="auto">
          <a:xfrm>
            <a:off x="6500324" y="33271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7" name="Oval 18"/>
          <p:cNvSpPr>
            <a:spLocks noChangeArrowheads="1"/>
          </p:cNvSpPr>
          <p:nvPr/>
        </p:nvSpPr>
        <p:spPr bwMode="auto">
          <a:xfrm>
            <a:off x="6500324" y="56083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8" name="Rectangle 19"/>
          <p:cNvSpPr>
            <a:spLocks noChangeArrowheads="1"/>
          </p:cNvSpPr>
          <p:nvPr/>
        </p:nvSpPr>
        <p:spPr bwMode="auto">
          <a:xfrm>
            <a:off x="2623844" y="10675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9" name="Rectangle 20"/>
          <p:cNvSpPr>
            <a:spLocks noChangeArrowheads="1"/>
          </p:cNvSpPr>
          <p:nvPr/>
        </p:nvSpPr>
        <p:spPr bwMode="auto">
          <a:xfrm>
            <a:off x="2623844" y="562997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0" name="Rectangle 21"/>
          <p:cNvSpPr>
            <a:spLocks noChangeArrowheads="1"/>
          </p:cNvSpPr>
          <p:nvPr/>
        </p:nvSpPr>
        <p:spPr bwMode="auto">
          <a:xfrm>
            <a:off x="2623844" y="33487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1" name="Rectangle 22"/>
          <p:cNvSpPr>
            <a:spLocks noChangeArrowheads="1"/>
          </p:cNvSpPr>
          <p:nvPr/>
        </p:nvSpPr>
        <p:spPr bwMode="auto">
          <a:xfrm>
            <a:off x="5071844" y="10675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2" name="Rectangle 23"/>
          <p:cNvSpPr>
            <a:spLocks noChangeArrowheads="1"/>
          </p:cNvSpPr>
          <p:nvPr/>
        </p:nvSpPr>
        <p:spPr bwMode="auto">
          <a:xfrm>
            <a:off x="5071844" y="562997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3" name="Rectangle 24"/>
          <p:cNvSpPr>
            <a:spLocks noChangeArrowheads="1"/>
          </p:cNvSpPr>
          <p:nvPr/>
        </p:nvSpPr>
        <p:spPr bwMode="auto">
          <a:xfrm>
            <a:off x="5071844" y="33487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" name="Rectangle 25"/>
          <p:cNvSpPr>
            <a:spLocks noChangeArrowheads="1"/>
          </p:cNvSpPr>
          <p:nvPr/>
        </p:nvSpPr>
        <p:spPr bwMode="auto">
          <a:xfrm>
            <a:off x="1108964" y="226721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5" name="Rectangle 26"/>
          <p:cNvSpPr>
            <a:spLocks noChangeArrowheads="1"/>
          </p:cNvSpPr>
          <p:nvPr/>
        </p:nvSpPr>
        <p:spPr bwMode="auto">
          <a:xfrm>
            <a:off x="1108964" y="452969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6" name="Rectangle 27"/>
          <p:cNvSpPr>
            <a:spLocks noChangeArrowheads="1"/>
          </p:cNvSpPr>
          <p:nvPr/>
        </p:nvSpPr>
        <p:spPr bwMode="auto">
          <a:xfrm>
            <a:off x="6292964" y="2267219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7" name="Rectangle 28"/>
          <p:cNvSpPr>
            <a:spLocks noChangeArrowheads="1"/>
          </p:cNvSpPr>
          <p:nvPr/>
        </p:nvSpPr>
        <p:spPr bwMode="auto">
          <a:xfrm>
            <a:off x="6292964" y="4529697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" name="Rectangle 29"/>
          <p:cNvSpPr>
            <a:spLocks noChangeArrowheads="1"/>
          </p:cNvSpPr>
          <p:nvPr/>
        </p:nvSpPr>
        <p:spPr bwMode="auto">
          <a:xfrm>
            <a:off x="3695204" y="226721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9" name="Rectangle 30"/>
          <p:cNvSpPr>
            <a:spLocks noChangeArrowheads="1"/>
          </p:cNvSpPr>
          <p:nvPr/>
        </p:nvSpPr>
        <p:spPr bwMode="auto">
          <a:xfrm>
            <a:off x="3695204" y="452969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80" name="AutoShape 31"/>
          <p:cNvCxnSpPr>
            <a:cxnSpLocks noChangeShapeType="1"/>
            <a:stCxn id="60" idx="6"/>
            <a:endCxn id="59" idx="2"/>
          </p:cNvCxnSpPr>
          <p:nvPr/>
        </p:nvCxnSpPr>
        <p:spPr bwMode="auto">
          <a:xfrm>
            <a:off x="2145764" y="1460734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1" name="AutoShape 32"/>
          <p:cNvCxnSpPr>
            <a:cxnSpLocks noChangeShapeType="1"/>
            <a:endCxn id="61" idx="2"/>
          </p:cNvCxnSpPr>
          <p:nvPr/>
        </p:nvCxnSpPr>
        <p:spPr bwMode="auto">
          <a:xfrm>
            <a:off x="4732004" y="1460734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2" name="AutoShape 33"/>
          <p:cNvCxnSpPr>
            <a:cxnSpLocks noChangeShapeType="1"/>
            <a:stCxn id="62" idx="6"/>
            <a:endCxn id="63" idx="2"/>
          </p:cNvCxnSpPr>
          <p:nvPr/>
        </p:nvCxnSpPr>
        <p:spPr bwMode="auto">
          <a:xfrm>
            <a:off x="2145764" y="3741933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3" name="AutoShape 34"/>
          <p:cNvCxnSpPr>
            <a:cxnSpLocks noChangeShapeType="1"/>
            <a:endCxn id="66" idx="2"/>
          </p:cNvCxnSpPr>
          <p:nvPr/>
        </p:nvCxnSpPr>
        <p:spPr bwMode="auto">
          <a:xfrm>
            <a:off x="4732004" y="3741933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4" name="AutoShape 35"/>
          <p:cNvCxnSpPr>
            <a:cxnSpLocks noChangeShapeType="1"/>
            <a:stCxn id="65" idx="6"/>
            <a:endCxn id="64" idx="2"/>
          </p:cNvCxnSpPr>
          <p:nvPr/>
        </p:nvCxnSpPr>
        <p:spPr bwMode="auto">
          <a:xfrm>
            <a:off x="2145764" y="6023133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5" name="AutoShape 36"/>
          <p:cNvCxnSpPr>
            <a:cxnSpLocks noChangeShapeType="1"/>
            <a:endCxn id="67" idx="2"/>
          </p:cNvCxnSpPr>
          <p:nvPr/>
        </p:nvCxnSpPr>
        <p:spPr bwMode="auto">
          <a:xfrm>
            <a:off x="4732004" y="6023133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6" name="AutoShape 37"/>
          <p:cNvCxnSpPr>
            <a:cxnSpLocks noChangeShapeType="1"/>
            <a:stCxn id="60" idx="4"/>
          </p:cNvCxnSpPr>
          <p:nvPr/>
        </p:nvCxnSpPr>
        <p:spPr bwMode="auto">
          <a:xfrm>
            <a:off x="173104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7" name="AutoShape 38"/>
          <p:cNvCxnSpPr>
            <a:cxnSpLocks noChangeShapeType="1"/>
            <a:endCxn id="65" idx="0"/>
          </p:cNvCxnSpPr>
          <p:nvPr/>
        </p:nvCxnSpPr>
        <p:spPr bwMode="auto">
          <a:xfrm>
            <a:off x="173104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8" name="AutoShape 39"/>
          <p:cNvCxnSpPr>
            <a:cxnSpLocks noChangeShapeType="1"/>
            <a:stCxn id="64" idx="0"/>
          </p:cNvCxnSpPr>
          <p:nvPr/>
        </p:nvCxnSpPr>
        <p:spPr bwMode="auto">
          <a:xfrm flipV="1">
            <a:off x="431728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9" name="AutoShape 40"/>
          <p:cNvCxnSpPr>
            <a:cxnSpLocks noChangeShapeType="1"/>
            <a:endCxn id="59" idx="4"/>
          </p:cNvCxnSpPr>
          <p:nvPr/>
        </p:nvCxnSpPr>
        <p:spPr bwMode="auto">
          <a:xfrm flipV="1">
            <a:off x="431728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0" name="AutoShape 41"/>
          <p:cNvCxnSpPr>
            <a:cxnSpLocks noChangeShapeType="1"/>
            <a:stCxn id="61" idx="4"/>
          </p:cNvCxnSpPr>
          <p:nvPr/>
        </p:nvCxnSpPr>
        <p:spPr bwMode="auto">
          <a:xfrm>
            <a:off x="691504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1" name="AutoShape 42"/>
          <p:cNvCxnSpPr>
            <a:cxnSpLocks noChangeShapeType="1"/>
            <a:endCxn id="67" idx="0"/>
          </p:cNvCxnSpPr>
          <p:nvPr/>
        </p:nvCxnSpPr>
        <p:spPr bwMode="auto">
          <a:xfrm>
            <a:off x="691504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9" name="Freeform 48"/>
          <p:cNvSpPr/>
          <p:nvPr/>
        </p:nvSpPr>
        <p:spPr>
          <a:xfrm>
            <a:off x="778130" y="854653"/>
            <a:ext cx="4337643" cy="5946964"/>
          </a:xfrm>
          <a:custGeom>
            <a:avLst/>
            <a:gdLst>
              <a:gd name="connsiteX0" fmla="*/ 1702605 w 4337643"/>
              <a:gd name="connsiteY0" fmla="*/ 712212 h 5946964"/>
              <a:gd name="connsiteX1" fmla="*/ 1678866 w 4337643"/>
              <a:gd name="connsiteY1" fmla="*/ 367976 h 5946964"/>
              <a:gd name="connsiteX2" fmla="*/ 1655127 w 4337643"/>
              <a:gd name="connsiteY2" fmla="*/ 261144 h 5946964"/>
              <a:gd name="connsiteX3" fmla="*/ 1583909 w 4337643"/>
              <a:gd name="connsiteY3" fmla="*/ 142443 h 5946964"/>
              <a:gd name="connsiteX4" fmla="*/ 1512692 w 4337643"/>
              <a:gd name="connsiteY4" fmla="*/ 94962 h 5946964"/>
              <a:gd name="connsiteX5" fmla="*/ 1417736 w 4337643"/>
              <a:gd name="connsiteY5" fmla="*/ 59351 h 5946964"/>
              <a:gd name="connsiteX6" fmla="*/ 1346518 w 4337643"/>
              <a:gd name="connsiteY6" fmla="*/ 35611 h 5946964"/>
              <a:gd name="connsiteX7" fmla="*/ 1263432 w 4337643"/>
              <a:gd name="connsiteY7" fmla="*/ 23741 h 5946964"/>
              <a:gd name="connsiteX8" fmla="*/ 1204084 w 4337643"/>
              <a:gd name="connsiteY8" fmla="*/ 11871 h 5946964"/>
              <a:gd name="connsiteX9" fmla="*/ 1120997 w 4337643"/>
              <a:gd name="connsiteY9" fmla="*/ 0 h 5946964"/>
              <a:gd name="connsiteX10" fmla="*/ 705563 w 4337643"/>
              <a:gd name="connsiteY10" fmla="*/ 11871 h 5946964"/>
              <a:gd name="connsiteX11" fmla="*/ 658085 w 4337643"/>
              <a:gd name="connsiteY11" fmla="*/ 23741 h 5946964"/>
              <a:gd name="connsiteX12" fmla="*/ 610607 w 4337643"/>
              <a:gd name="connsiteY12" fmla="*/ 47481 h 5946964"/>
              <a:gd name="connsiteX13" fmla="*/ 551259 w 4337643"/>
              <a:gd name="connsiteY13" fmla="*/ 83092 h 5946964"/>
              <a:gd name="connsiteX14" fmla="*/ 515650 w 4337643"/>
              <a:gd name="connsiteY14" fmla="*/ 118702 h 5946964"/>
              <a:gd name="connsiteX15" fmla="*/ 420694 w 4337643"/>
              <a:gd name="connsiteY15" fmla="*/ 189923 h 5946964"/>
              <a:gd name="connsiteX16" fmla="*/ 396955 w 4337643"/>
              <a:gd name="connsiteY16" fmla="*/ 225534 h 5946964"/>
              <a:gd name="connsiteX17" fmla="*/ 349477 w 4337643"/>
              <a:gd name="connsiteY17" fmla="*/ 273015 h 5946964"/>
              <a:gd name="connsiteX18" fmla="*/ 313868 w 4337643"/>
              <a:gd name="connsiteY18" fmla="*/ 320495 h 5946964"/>
              <a:gd name="connsiteX19" fmla="*/ 266390 w 4337643"/>
              <a:gd name="connsiteY19" fmla="*/ 403587 h 5946964"/>
              <a:gd name="connsiteX20" fmla="*/ 254520 w 4337643"/>
              <a:gd name="connsiteY20" fmla="*/ 439197 h 5946964"/>
              <a:gd name="connsiteX21" fmla="*/ 230781 w 4337643"/>
              <a:gd name="connsiteY21" fmla="*/ 474808 h 5946964"/>
              <a:gd name="connsiteX22" fmla="*/ 183303 w 4337643"/>
              <a:gd name="connsiteY22" fmla="*/ 581640 h 5946964"/>
              <a:gd name="connsiteX23" fmla="*/ 159564 w 4337643"/>
              <a:gd name="connsiteY23" fmla="*/ 629120 h 5946964"/>
              <a:gd name="connsiteX24" fmla="*/ 135825 w 4337643"/>
              <a:gd name="connsiteY24" fmla="*/ 664731 h 5946964"/>
              <a:gd name="connsiteX25" fmla="*/ 76477 w 4337643"/>
              <a:gd name="connsiteY25" fmla="*/ 830913 h 5946964"/>
              <a:gd name="connsiteX26" fmla="*/ 52738 w 4337643"/>
              <a:gd name="connsiteY26" fmla="*/ 949615 h 5946964"/>
              <a:gd name="connsiteX27" fmla="*/ 17129 w 4337643"/>
              <a:gd name="connsiteY27" fmla="*/ 1115798 h 5946964"/>
              <a:gd name="connsiteX28" fmla="*/ 17129 w 4337643"/>
              <a:gd name="connsiteY28" fmla="*/ 1839879 h 5946964"/>
              <a:gd name="connsiteX29" fmla="*/ 28999 w 4337643"/>
              <a:gd name="connsiteY29" fmla="*/ 1958581 h 5946964"/>
              <a:gd name="connsiteX30" fmla="*/ 40869 w 4337643"/>
              <a:gd name="connsiteY30" fmla="*/ 2006062 h 5946964"/>
              <a:gd name="connsiteX31" fmla="*/ 64608 w 4337643"/>
              <a:gd name="connsiteY31" fmla="*/ 2124764 h 5946964"/>
              <a:gd name="connsiteX32" fmla="*/ 100216 w 4337643"/>
              <a:gd name="connsiteY32" fmla="*/ 2397778 h 5946964"/>
              <a:gd name="connsiteX33" fmla="*/ 123955 w 4337643"/>
              <a:gd name="connsiteY33" fmla="*/ 2516480 h 5946964"/>
              <a:gd name="connsiteX34" fmla="*/ 135825 w 4337643"/>
              <a:gd name="connsiteY34" fmla="*/ 2611441 h 5946964"/>
              <a:gd name="connsiteX35" fmla="*/ 159564 w 4337643"/>
              <a:gd name="connsiteY35" fmla="*/ 2694533 h 5946964"/>
              <a:gd name="connsiteX36" fmla="*/ 171434 w 4337643"/>
              <a:gd name="connsiteY36" fmla="*/ 2742013 h 5946964"/>
              <a:gd name="connsiteX37" fmla="*/ 183303 w 4337643"/>
              <a:gd name="connsiteY37" fmla="*/ 2825105 h 5946964"/>
              <a:gd name="connsiteX38" fmla="*/ 195173 w 4337643"/>
              <a:gd name="connsiteY38" fmla="*/ 2872585 h 5946964"/>
              <a:gd name="connsiteX39" fmla="*/ 207042 w 4337643"/>
              <a:gd name="connsiteY39" fmla="*/ 2955677 h 5946964"/>
              <a:gd name="connsiteX40" fmla="*/ 218912 w 4337643"/>
              <a:gd name="connsiteY40" fmla="*/ 3026898 h 5946964"/>
              <a:gd name="connsiteX41" fmla="*/ 242651 w 4337643"/>
              <a:gd name="connsiteY41" fmla="*/ 3193080 h 5946964"/>
              <a:gd name="connsiteX42" fmla="*/ 254520 w 4337643"/>
              <a:gd name="connsiteY42" fmla="*/ 3228691 h 5946964"/>
              <a:gd name="connsiteX43" fmla="*/ 266390 w 4337643"/>
              <a:gd name="connsiteY43" fmla="*/ 3276172 h 5946964"/>
              <a:gd name="connsiteX44" fmla="*/ 301999 w 4337643"/>
              <a:gd name="connsiteY44" fmla="*/ 3359263 h 5946964"/>
              <a:gd name="connsiteX45" fmla="*/ 337607 w 4337643"/>
              <a:gd name="connsiteY45" fmla="*/ 3442354 h 5946964"/>
              <a:gd name="connsiteX46" fmla="*/ 361346 w 4337643"/>
              <a:gd name="connsiteY46" fmla="*/ 3477965 h 5946964"/>
              <a:gd name="connsiteX47" fmla="*/ 432563 w 4337643"/>
              <a:gd name="connsiteY47" fmla="*/ 3549186 h 5946964"/>
              <a:gd name="connsiteX48" fmla="*/ 515650 w 4337643"/>
              <a:gd name="connsiteY48" fmla="*/ 3632277 h 5946964"/>
              <a:gd name="connsiteX49" fmla="*/ 622476 w 4337643"/>
              <a:gd name="connsiteY49" fmla="*/ 3691628 h 5946964"/>
              <a:gd name="connsiteX50" fmla="*/ 658085 w 4337643"/>
              <a:gd name="connsiteY50" fmla="*/ 3703498 h 5946964"/>
              <a:gd name="connsiteX51" fmla="*/ 741172 w 4337643"/>
              <a:gd name="connsiteY51" fmla="*/ 3739109 h 5946964"/>
              <a:gd name="connsiteX52" fmla="*/ 812389 w 4337643"/>
              <a:gd name="connsiteY52" fmla="*/ 3762849 h 5946964"/>
              <a:gd name="connsiteX53" fmla="*/ 1215953 w 4337643"/>
              <a:gd name="connsiteY53" fmla="*/ 3774720 h 5946964"/>
              <a:gd name="connsiteX54" fmla="*/ 1251562 w 4337643"/>
              <a:gd name="connsiteY54" fmla="*/ 3762849 h 5946964"/>
              <a:gd name="connsiteX55" fmla="*/ 1310910 w 4337643"/>
              <a:gd name="connsiteY55" fmla="*/ 3739109 h 5946964"/>
              <a:gd name="connsiteX56" fmla="*/ 1465214 w 4337643"/>
              <a:gd name="connsiteY56" fmla="*/ 3703498 h 5946964"/>
              <a:gd name="connsiteX57" fmla="*/ 2141778 w 4337643"/>
              <a:gd name="connsiteY57" fmla="*/ 3727239 h 5946964"/>
              <a:gd name="connsiteX58" fmla="*/ 2248604 w 4337643"/>
              <a:gd name="connsiteY58" fmla="*/ 3762849 h 5946964"/>
              <a:gd name="connsiteX59" fmla="*/ 2296082 w 4337643"/>
              <a:gd name="connsiteY59" fmla="*/ 3774720 h 5946964"/>
              <a:gd name="connsiteX60" fmla="*/ 2379169 w 4337643"/>
              <a:gd name="connsiteY60" fmla="*/ 3834070 h 5946964"/>
              <a:gd name="connsiteX61" fmla="*/ 2414777 w 4337643"/>
              <a:gd name="connsiteY61" fmla="*/ 3845941 h 5946964"/>
              <a:gd name="connsiteX62" fmla="*/ 2450386 w 4337643"/>
              <a:gd name="connsiteY62" fmla="*/ 3881551 h 5946964"/>
              <a:gd name="connsiteX63" fmla="*/ 2545342 w 4337643"/>
              <a:gd name="connsiteY63" fmla="*/ 3940902 h 5946964"/>
              <a:gd name="connsiteX64" fmla="*/ 2652168 w 4337643"/>
              <a:gd name="connsiteY64" fmla="*/ 4059604 h 5946964"/>
              <a:gd name="connsiteX65" fmla="*/ 2723385 w 4337643"/>
              <a:gd name="connsiteY65" fmla="*/ 4118955 h 5946964"/>
              <a:gd name="connsiteX66" fmla="*/ 2830211 w 4337643"/>
              <a:gd name="connsiteY66" fmla="*/ 4202046 h 5946964"/>
              <a:gd name="connsiteX67" fmla="*/ 2865820 w 4337643"/>
              <a:gd name="connsiteY67" fmla="*/ 4273267 h 5946964"/>
              <a:gd name="connsiteX68" fmla="*/ 2913298 w 4337643"/>
              <a:gd name="connsiteY68" fmla="*/ 4403839 h 5946964"/>
              <a:gd name="connsiteX69" fmla="*/ 2925168 w 4337643"/>
              <a:gd name="connsiteY69" fmla="*/ 4463190 h 5946964"/>
              <a:gd name="connsiteX70" fmla="*/ 2937037 w 4337643"/>
              <a:gd name="connsiteY70" fmla="*/ 5365324 h 5946964"/>
              <a:gd name="connsiteX71" fmla="*/ 2948907 w 4337643"/>
              <a:gd name="connsiteY71" fmla="*/ 5400935 h 5946964"/>
              <a:gd name="connsiteX72" fmla="*/ 2984515 w 4337643"/>
              <a:gd name="connsiteY72" fmla="*/ 5543377 h 5946964"/>
              <a:gd name="connsiteX73" fmla="*/ 3079472 w 4337643"/>
              <a:gd name="connsiteY73" fmla="*/ 5697690 h 5946964"/>
              <a:gd name="connsiteX74" fmla="*/ 3126950 w 4337643"/>
              <a:gd name="connsiteY74" fmla="*/ 5745170 h 5946964"/>
              <a:gd name="connsiteX75" fmla="*/ 3293124 w 4337643"/>
              <a:gd name="connsiteY75" fmla="*/ 5840132 h 5946964"/>
              <a:gd name="connsiteX76" fmla="*/ 3340602 w 4337643"/>
              <a:gd name="connsiteY76" fmla="*/ 5863872 h 5946964"/>
              <a:gd name="connsiteX77" fmla="*/ 3423689 w 4337643"/>
              <a:gd name="connsiteY77" fmla="*/ 5887613 h 5946964"/>
              <a:gd name="connsiteX78" fmla="*/ 3554254 w 4337643"/>
              <a:gd name="connsiteY78" fmla="*/ 5923223 h 5946964"/>
              <a:gd name="connsiteX79" fmla="*/ 3791644 w 4337643"/>
              <a:gd name="connsiteY79" fmla="*/ 5946964 h 5946964"/>
              <a:gd name="connsiteX80" fmla="*/ 3922209 w 4337643"/>
              <a:gd name="connsiteY80" fmla="*/ 5935093 h 5946964"/>
              <a:gd name="connsiteX81" fmla="*/ 3957818 w 4337643"/>
              <a:gd name="connsiteY81" fmla="*/ 5911353 h 5946964"/>
              <a:gd name="connsiteX82" fmla="*/ 4040905 w 4337643"/>
              <a:gd name="connsiteY82" fmla="*/ 5828262 h 5946964"/>
              <a:gd name="connsiteX83" fmla="*/ 4064644 w 4337643"/>
              <a:gd name="connsiteY83" fmla="*/ 5804521 h 5946964"/>
              <a:gd name="connsiteX84" fmla="*/ 4135861 w 4337643"/>
              <a:gd name="connsiteY84" fmla="*/ 5709560 h 5946964"/>
              <a:gd name="connsiteX85" fmla="*/ 4207079 w 4337643"/>
              <a:gd name="connsiteY85" fmla="*/ 5614598 h 5946964"/>
              <a:gd name="connsiteX86" fmla="*/ 4230818 w 4337643"/>
              <a:gd name="connsiteY86" fmla="*/ 5543377 h 5946964"/>
              <a:gd name="connsiteX87" fmla="*/ 4254557 w 4337643"/>
              <a:gd name="connsiteY87" fmla="*/ 5495897 h 5946964"/>
              <a:gd name="connsiteX88" fmla="*/ 4266426 w 4337643"/>
              <a:gd name="connsiteY88" fmla="*/ 5436546 h 5946964"/>
              <a:gd name="connsiteX89" fmla="*/ 4278296 w 4337643"/>
              <a:gd name="connsiteY89" fmla="*/ 5400935 h 5946964"/>
              <a:gd name="connsiteX90" fmla="*/ 4290165 w 4337643"/>
              <a:gd name="connsiteY90" fmla="*/ 5317844 h 5946964"/>
              <a:gd name="connsiteX91" fmla="*/ 4313904 w 4337643"/>
              <a:gd name="connsiteY91" fmla="*/ 5199142 h 5946964"/>
              <a:gd name="connsiteX92" fmla="*/ 4325774 w 4337643"/>
              <a:gd name="connsiteY92" fmla="*/ 5092310 h 5946964"/>
              <a:gd name="connsiteX93" fmla="*/ 4337643 w 4337643"/>
              <a:gd name="connsiteY93" fmla="*/ 5021089 h 5946964"/>
              <a:gd name="connsiteX94" fmla="*/ 4325774 w 4337643"/>
              <a:gd name="connsiteY94" fmla="*/ 4712464 h 5946964"/>
              <a:gd name="connsiteX95" fmla="*/ 4313904 w 4337643"/>
              <a:gd name="connsiteY95" fmla="*/ 4356359 h 5946964"/>
              <a:gd name="connsiteX96" fmla="*/ 4302035 w 4337643"/>
              <a:gd name="connsiteY96" fmla="*/ 3905292 h 5946964"/>
              <a:gd name="connsiteX97" fmla="*/ 4278296 w 4337643"/>
              <a:gd name="connsiteY97" fmla="*/ 3762849 h 5946964"/>
              <a:gd name="connsiteX98" fmla="*/ 4266426 w 4337643"/>
              <a:gd name="connsiteY98" fmla="*/ 3656018 h 5946964"/>
              <a:gd name="connsiteX99" fmla="*/ 4254557 w 4337643"/>
              <a:gd name="connsiteY99" fmla="*/ 3561056 h 5946964"/>
              <a:gd name="connsiteX100" fmla="*/ 4230818 w 4337643"/>
              <a:gd name="connsiteY100" fmla="*/ 3335523 h 5946964"/>
              <a:gd name="connsiteX101" fmla="*/ 4207079 w 4337643"/>
              <a:gd name="connsiteY101" fmla="*/ 3109989 h 5946964"/>
              <a:gd name="connsiteX102" fmla="*/ 4159600 w 4337643"/>
              <a:gd name="connsiteY102" fmla="*/ 2575831 h 5946964"/>
              <a:gd name="connsiteX103" fmla="*/ 4147731 w 4337643"/>
              <a:gd name="connsiteY103" fmla="*/ 2540220 h 5946964"/>
              <a:gd name="connsiteX104" fmla="*/ 4123992 w 4337643"/>
              <a:gd name="connsiteY104" fmla="*/ 2504610 h 5946964"/>
              <a:gd name="connsiteX105" fmla="*/ 4040905 w 4337643"/>
              <a:gd name="connsiteY105" fmla="*/ 2480869 h 5946964"/>
              <a:gd name="connsiteX106" fmla="*/ 3957818 w 4337643"/>
              <a:gd name="connsiteY106" fmla="*/ 2445259 h 5946964"/>
              <a:gd name="connsiteX107" fmla="*/ 3862862 w 4337643"/>
              <a:gd name="connsiteY107" fmla="*/ 2421518 h 5946964"/>
              <a:gd name="connsiteX108" fmla="*/ 3791644 w 4337643"/>
              <a:gd name="connsiteY108" fmla="*/ 2397778 h 5946964"/>
              <a:gd name="connsiteX109" fmla="*/ 3720427 w 4337643"/>
              <a:gd name="connsiteY109" fmla="*/ 2374038 h 5946964"/>
              <a:gd name="connsiteX110" fmla="*/ 3684819 w 4337643"/>
              <a:gd name="connsiteY110" fmla="*/ 2362167 h 5946964"/>
              <a:gd name="connsiteX111" fmla="*/ 2735255 w 4337643"/>
              <a:gd name="connsiteY111" fmla="*/ 2338427 h 5946964"/>
              <a:gd name="connsiteX112" fmla="*/ 2640299 w 4337643"/>
              <a:gd name="connsiteY112" fmla="*/ 2326557 h 5946964"/>
              <a:gd name="connsiteX113" fmla="*/ 2592821 w 4337643"/>
              <a:gd name="connsiteY113" fmla="*/ 2314687 h 5946964"/>
              <a:gd name="connsiteX114" fmla="*/ 1904387 w 4337643"/>
              <a:gd name="connsiteY114" fmla="*/ 2302816 h 5946964"/>
              <a:gd name="connsiteX115" fmla="*/ 1750083 w 4337643"/>
              <a:gd name="connsiteY115" fmla="*/ 2231595 h 5946964"/>
              <a:gd name="connsiteX116" fmla="*/ 1666996 w 4337643"/>
              <a:gd name="connsiteY116" fmla="*/ 2172244 h 5946964"/>
              <a:gd name="connsiteX117" fmla="*/ 1643257 w 4337643"/>
              <a:gd name="connsiteY117" fmla="*/ 2089153 h 5946964"/>
              <a:gd name="connsiteX118" fmla="*/ 1631387 w 4337643"/>
              <a:gd name="connsiteY118" fmla="*/ 2053543 h 5946964"/>
              <a:gd name="connsiteX119" fmla="*/ 1631387 w 4337643"/>
              <a:gd name="connsiteY119" fmla="*/ 1495644 h 5946964"/>
              <a:gd name="connsiteX120" fmla="*/ 1643257 w 4337643"/>
              <a:gd name="connsiteY120" fmla="*/ 1436293 h 5946964"/>
              <a:gd name="connsiteX121" fmla="*/ 1655127 w 4337643"/>
              <a:gd name="connsiteY121" fmla="*/ 1293851 h 5946964"/>
              <a:gd name="connsiteX122" fmla="*/ 1666996 w 4337643"/>
              <a:gd name="connsiteY122" fmla="*/ 1258240 h 5946964"/>
              <a:gd name="connsiteX123" fmla="*/ 1690735 w 4337643"/>
              <a:gd name="connsiteY123" fmla="*/ 1115798 h 5946964"/>
              <a:gd name="connsiteX124" fmla="*/ 1678866 w 4337643"/>
              <a:gd name="connsiteY124" fmla="*/ 866524 h 5946964"/>
              <a:gd name="connsiteX125" fmla="*/ 1666996 w 4337643"/>
              <a:gd name="connsiteY125" fmla="*/ 807173 h 5946964"/>
              <a:gd name="connsiteX126" fmla="*/ 1666996 w 4337643"/>
              <a:gd name="connsiteY126" fmla="*/ 617250 h 594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4337643" h="5946964">
                <a:moveTo>
                  <a:pt x="1702605" y="712212"/>
                </a:moveTo>
                <a:cubicBezTo>
                  <a:pt x="1671921" y="528103"/>
                  <a:pt x="1706310" y="752217"/>
                  <a:pt x="1678866" y="367976"/>
                </a:cubicBezTo>
                <a:cubicBezTo>
                  <a:pt x="1678203" y="358691"/>
                  <a:pt x="1660240" y="274779"/>
                  <a:pt x="1655127" y="261144"/>
                </a:cubicBezTo>
                <a:cubicBezTo>
                  <a:pt x="1645600" y="235739"/>
                  <a:pt x="1597709" y="151644"/>
                  <a:pt x="1583909" y="142443"/>
                </a:cubicBezTo>
                <a:cubicBezTo>
                  <a:pt x="1560170" y="126616"/>
                  <a:pt x="1539759" y="103985"/>
                  <a:pt x="1512692" y="94962"/>
                </a:cubicBezTo>
                <a:cubicBezTo>
                  <a:pt x="1406863" y="59685"/>
                  <a:pt x="1573858" y="116126"/>
                  <a:pt x="1417736" y="59351"/>
                </a:cubicBezTo>
                <a:cubicBezTo>
                  <a:pt x="1394219" y="50799"/>
                  <a:pt x="1371290" y="39150"/>
                  <a:pt x="1346518" y="35611"/>
                </a:cubicBezTo>
                <a:cubicBezTo>
                  <a:pt x="1318823" y="31654"/>
                  <a:pt x="1291028" y="28341"/>
                  <a:pt x="1263432" y="23741"/>
                </a:cubicBezTo>
                <a:cubicBezTo>
                  <a:pt x="1243532" y="20424"/>
                  <a:pt x="1223984" y="15188"/>
                  <a:pt x="1204084" y="11871"/>
                </a:cubicBezTo>
                <a:cubicBezTo>
                  <a:pt x="1176488" y="7271"/>
                  <a:pt x="1148693" y="3957"/>
                  <a:pt x="1120997" y="0"/>
                </a:cubicBezTo>
                <a:cubicBezTo>
                  <a:pt x="982519" y="3957"/>
                  <a:pt x="843916" y="4775"/>
                  <a:pt x="705563" y="11871"/>
                </a:cubicBezTo>
                <a:cubicBezTo>
                  <a:pt x="689271" y="12707"/>
                  <a:pt x="673359" y="18013"/>
                  <a:pt x="658085" y="23741"/>
                </a:cubicBezTo>
                <a:cubicBezTo>
                  <a:pt x="641518" y="29954"/>
                  <a:pt x="626433" y="39568"/>
                  <a:pt x="610607" y="47481"/>
                </a:cubicBezTo>
                <a:cubicBezTo>
                  <a:pt x="536682" y="121413"/>
                  <a:pt x="643703" y="21461"/>
                  <a:pt x="551259" y="83092"/>
                </a:cubicBezTo>
                <a:cubicBezTo>
                  <a:pt x="537292" y="92404"/>
                  <a:pt x="528545" y="107955"/>
                  <a:pt x="515650" y="118702"/>
                </a:cubicBezTo>
                <a:cubicBezTo>
                  <a:pt x="449916" y="173484"/>
                  <a:pt x="507249" y="103364"/>
                  <a:pt x="420694" y="189923"/>
                </a:cubicBezTo>
                <a:cubicBezTo>
                  <a:pt x="410607" y="200011"/>
                  <a:pt x="406239" y="214702"/>
                  <a:pt x="396955" y="225534"/>
                </a:cubicBezTo>
                <a:cubicBezTo>
                  <a:pt x="382390" y="242528"/>
                  <a:pt x="364215" y="256170"/>
                  <a:pt x="349477" y="273015"/>
                </a:cubicBezTo>
                <a:cubicBezTo>
                  <a:pt x="336450" y="287904"/>
                  <a:pt x="325366" y="304397"/>
                  <a:pt x="313868" y="320495"/>
                </a:cubicBezTo>
                <a:cubicBezTo>
                  <a:pt x="292582" y="350297"/>
                  <a:pt x="281293" y="368813"/>
                  <a:pt x="266390" y="403587"/>
                </a:cubicBezTo>
                <a:cubicBezTo>
                  <a:pt x="261461" y="415087"/>
                  <a:pt x="260115" y="428006"/>
                  <a:pt x="254520" y="439197"/>
                </a:cubicBezTo>
                <a:cubicBezTo>
                  <a:pt x="248140" y="451957"/>
                  <a:pt x="237859" y="462421"/>
                  <a:pt x="230781" y="474808"/>
                </a:cubicBezTo>
                <a:cubicBezTo>
                  <a:pt x="201561" y="525947"/>
                  <a:pt x="208740" y="524404"/>
                  <a:pt x="183303" y="581640"/>
                </a:cubicBezTo>
                <a:cubicBezTo>
                  <a:pt x="176117" y="597810"/>
                  <a:pt x="168343" y="613757"/>
                  <a:pt x="159564" y="629120"/>
                </a:cubicBezTo>
                <a:cubicBezTo>
                  <a:pt x="152486" y="641507"/>
                  <a:pt x="141728" y="651744"/>
                  <a:pt x="135825" y="664731"/>
                </a:cubicBezTo>
                <a:cubicBezTo>
                  <a:pt x="123389" y="692092"/>
                  <a:pt x="87249" y="795005"/>
                  <a:pt x="76477" y="830913"/>
                </a:cubicBezTo>
                <a:cubicBezTo>
                  <a:pt x="61388" y="881215"/>
                  <a:pt x="63430" y="892587"/>
                  <a:pt x="52738" y="949615"/>
                </a:cubicBezTo>
                <a:cubicBezTo>
                  <a:pt x="32532" y="1057383"/>
                  <a:pt x="36063" y="1040059"/>
                  <a:pt x="17129" y="1115798"/>
                </a:cubicBezTo>
                <a:cubicBezTo>
                  <a:pt x="-9360" y="1433697"/>
                  <a:pt x="-1746" y="1283024"/>
                  <a:pt x="17129" y="1839879"/>
                </a:cubicBezTo>
                <a:cubicBezTo>
                  <a:pt x="18476" y="1879621"/>
                  <a:pt x="23376" y="1919216"/>
                  <a:pt x="28999" y="1958581"/>
                </a:cubicBezTo>
                <a:cubicBezTo>
                  <a:pt x="31306" y="1974731"/>
                  <a:pt x="37451" y="1990110"/>
                  <a:pt x="40869" y="2006062"/>
                </a:cubicBezTo>
                <a:cubicBezTo>
                  <a:pt x="49323" y="2045517"/>
                  <a:pt x="60152" y="2084660"/>
                  <a:pt x="64608" y="2124764"/>
                </a:cubicBezTo>
                <a:cubicBezTo>
                  <a:pt x="82655" y="2287200"/>
                  <a:pt x="71412" y="2196140"/>
                  <a:pt x="100216" y="2397778"/>
                </a:cubicBezTo>
                <a:cubicBezTo>
                  <a:pt x="113855" y="2493253"/>
                  <a:pt x="103240" y="2454327"/>
                  <a:pt x="123955" y="2516480"/>
                </a:cubicBezTo>
                <a:cubicBezTo>
                  <a:pt x="127912" y="2548134"/>
                  <a:pt x="130581" y="2579975"/>
                  <a:pt x="135825" y="2611441"/>
                </a:cubicBezTo>
                <a:cubicBezTo>
                  <a:pt x="143247" y="2655977"/>
                  <a:pt x="148273" y="2655014"/>
                  <a:pt x="159564" y="2694533"/>
                </a:cubicBezTo>
                <a:cubicBezTo>
                  <a:pt x="164046" y="2710219"/>
                  <a:pt x="168516" y="2725962"/>
                  <a:pt x="171434" y="2742013"/>
                </a:cubicBezTo>
                <a:cubicBezTo>
                  <a:pt x="176439" y="2769540"/>
                  <a:pt x="178298" y="2797578"/>
                  <a:pt x="183303" y="2825105"/>
                </a:cubicBezTo>
                <a:cubicBezTo>
                  <a:pt x="186221" y="2841156"/>
                  <a:pt x="192255" y="2856534"/>
                  <a:pt x="195173" y="2872585"/>
                </a:cubicBezTo>
                <a:cubicBezTo>
                  <a:pt x="200178" y="2900112"/>
                  <a:pt x="202788" y="2928024"/>
                  <a:pt x="207042" y="2955677"/>
                </a:cubicBezTo>
                <a:cubicBezTo>
                  <a:pt x="210701" y="2979465"/>
                  <a:pt x="215508" y="3003072"/>
                  <a:pt x="218912" y="3026898"/>
                </a:cubicBezTo>
                <a:cubicBezTo>
                  <a:pt x="226102" y="3077229"/>
                  <a:pt x="231319" y="3142084"/>
                  <a:pt x="242651" y="3193080"/>
                </a:cubicBezTo>
                <a:cubicBezTo>
                  <a:pt x="245365" y="3205294"/>
                  <a:pt x="251083" y="3216660"/>
                  <a:pt x="254520" y="3228691"/>
                </a:cubicBezTo>
                <a:cubicBezTo>
                  <a:pt x="259002" y="3244377"/>
                  <a:pt x="262851" y="3260246"/>
                  <a:pt x="266390" y="3276172"/>
                </a:cubicBezTo>
                <a:cubicBezTo>
                  <a:pt x="282463" y="3348507"/>
                  <a:pt x="262878" y="3320142"/>
                  <a:pt x="301999" y="3359263"/>
                </a:cubicBezTo>
                <a:cubicBezTo>
                  <a:pt x="315315" y="3399216"/>
                  <a:pt x="314138" y="3401281"/>
                  <a:pt x="337607" y="3442354"/>
                </a:cubicBezTo>
                <a:cubicBezTo>
                  <a:pt x="344685" y="3454741"/>
                  <a:pt x="351868" y="3467302"/>
                  <a:pt x="361346" y="3477965"/>
                </a:cubicBezTo>
                <a:cubicBezTo>
                  <a:pt x="383650" y="3503058"/>
                  <a:pt x="408824" y="3525446"/>
                  <a:pt x="432563" y="3549186"/>
                </a:cubicBezTo>
                <a:lnTo>
                  <a:pt x="515650" y="3632277"/>
                </a:lnTo>
                <a:cubicBezTo>
                  <a:pt x="553168" y="3654789"/>
                  <a:pt x="582742" y="3674599"/>
                  <a:pt x="622476" y="3691628"/>
                </a:cubicBezTo>
                <a:cubicBezTo>
                  <a:pt x="633976" y="3696557"/>
                  <a:pt x="646215" y="3699541"/>
                  <a:pt x="658085" y="3703498"/>
                </a:cubicBezTo>
                <a:cubicBezTo>
                  <a:pt x="714578" y="3741164"/>
                  <a:pt x="671492" y="3718204"/>
                  <a:pt x="741172" y="3739109"/>
                </a:cubicBezTo>
                <a:cubicBezTo>
                  <a:pt x="765140" y="3746300"/>
                  <a:pt x="812389" y="3762849"/>
                  <a:pt x="812389" y="3762849"/>
                </a:cubicBezTo>
                <a:cubicBezTo>
                  <a:pt x="948474" y="3853579"/>
                  <a:pt x="847736" y="3796382"/>
                  <a:pt x="1215953" y="3774720"/>
                </a:cubicBezTo>
                <a:cubicBezTo>
                  <a:pt x="1228443" y="3773985"/>
                  <a:pt x="1239847" y="3767242"/>
                  <a:pt x="1251562" y="3762849"/>
                </a:cubicBezTo>
                <a:cubicBezTo>
                  <a:pt x="1271512" y="3755367"/>
                  <a:pt x="1290546" y="3745375"/>
                  <a:pt x="1310910" y="3739109"/>
                </a:cubicBezTo>
                <a:cubicBezTo>
                  <a:pt x="1364076" y="3722750"/>
                  <a:pt x="1411817" y="3714179"/>
                  <a:pt x="1465214" y="3703498"/>
                </a:cubicBezTo>
                <a:cubicBezTo>
                  <a:pt x="1562181" y="3705653"/>
                  <a:pt x="1951566" y="3703462"/>
                  <a:pt x="2141778" y="3727239"/>
                </a:cubicBezTo>
                <a:cubicBezTo>
                  <a:pt x="2187286" y="3732928"/>
                  <a:pt x="2203680" y="3747873"/>
                  <a:pt x="2248604" y="3762849"/>
                </a:cubicBezTo>
                <a:cubicBezTo>
                  <a:pt x="2264080" y="3768008"/>
                  <a:pt x="2280256" y="3770763"/>
                  <a:pt x="2296082" y="3774720"/>
                </a:cubicBezTo>
                <a:cubicBezTo>
                  <a:pt x="2306839" y="3782788"/>
                  <a:pt x="2361810" y="3825390"/>
                  <a:pt x="2379169" y="3834070"/>
                </a:cubicBezTo>
                <a:cubicBezTo>
                  <a:pt x="2390360" y="3839666"/>
                  <a:pt x="2402908" y="3841984"/>
                  <a:pt x="2414777" y="3845941"/>
                </a:cubicBezTo>
                <a:cubicBezTo>
                  <a:pt x="2426647" y="3857811"/>
                  <a:pt x="2436957" y="3871479"/>
                  <a:pt x="2450386" y="3881551"/>
                </a:cubicBezTo>
                <a:cubicBezTo>
                  <a:pt x="2457462" y="3886858"/>
                  <a:pt x="2530423" y="3927640"/>
                  <a:pt x="2545342" y="3940902"/>
                </a:cubicBezTo>
                <a:cubicBezTo>
                  <a:pt x="2653239" y="4036815"/>
                  <a:pt x="2583046" y="3978957"/>
                  <a:pt x="2652168" y="4059604"/>
                </a:cubicBezTo>
                <a:cubicBezTo>
                  <a:pt x="2717111" y="4135376"/>
                  <a:pt x="2657453" y="4060346"/>
                  <a:pt x="2723385" y="4118955"/>
                </a:cubicBezTo>
                <a:cubicBezTo>
                  <a:pt x="2819462" y="4204361"/>
                  <a:pt x="2756786" y="4177570"/>
                  <a:pt x="2830211" y="4202046"/>
                </a:cubicBezTo>
                <a:cubicBezTo>
                  <a:pt x="2866225" y="4256071"/>
                  <a:pt x="2844760" y="4217104"/>
                  <a:pt x="2865820" y="4273267"/>
                </a:cubicBezTo>
                <a:cubicBezTo>
                  <a:pt x="2887057" y="4329902"/>
                  <a:pt x="2896674" y="4342882"/>
                  <a:pt x="2913298" y="4403839"/>
                </a:cubicBezTo>
                <a:cubicBezTo>
                  <a:pt x="2918606" y="4423304"/>
                  <a:pt x="2921211" y="4443406"/>
                  <a:pt x="2925168" y="4463190"/>
                </a:cubicBezTo>
                <a:cubicBezTo>
                  <a:pt x="2929124" y="4763901"/>
                  <a:pt x="2929426" y="5064683"/>
                  <a:pt x="2937037" y="5365324"/>
                </a:cubicBezTo>
                <a:cubicBezTo>
                  <a:pt x="2937354" y="5377832"/>
                  <a:pt x="2946453" y="5388666"/>
                  <a:pt x="2948907" y="5400935"/>
                </a:cubicBezTo>
                <a:cubicBezTo>
                  <a:pt x="2969023" y="5501520"/>
                  <a:pt x="2946400" y="5460790"/>
                  <a:pt x="2984515" y="5543377"/>
                </a:cubicBezTo>
                <a:cubicBezTo>
                  <a:pt x="3022248" y="5625137"/>
                  <a:pt x="3024974" y="5636377"/>
                  <a:pt x="3079472" y="5697690"/>
                </a:cubicBezTo>
                <a:cubicBezTo>
                  <a:pt x="3094341" y="5714419"/>
                  <a:pt x="3109473" y="5731188"/>
                  <a:pt x="3126950" y="5745170"/>
                </a:cubicBezTo>
                <a:cubicBezTo>
                  <a:pt x="3182875" y="5789913"/>
                  <a:pt x="3228137" y="5807637"/>
                  <a:pt x="3293124" y="5840132"/>
                </a:cubicBezTo>
                <a:cubicBezTo>
                  <a:pt x="3308950" y="5848045"/>
                  <a:pt x="3323589" y="5859011"/>
                  <a:pt x="3340602" y="5863872"/>
                </a:cubicBezTo>
                <a:lnTo>
                  <a:pt x="3423689" y="5887613"/>
                </a:lnTo>
                <a:cubicBezTo>
                  <a:pt x="3469613" y="5901391"/>
                  <a:pt x="3500973" y="5918379"/>
                  <a:pt x="3554254" y="5923223"/>
                </a:cubicBezTo>
                <a:cubicBezTo>
                  <a:pt x="3720499" y="5938337"/>
                  <a:pt x="3641385" y="5930266"/>
                  <a:pt x="3791644" y="5946964"/>
                </a:cubicBezTo>
                <a:cubicBezTo>
                  <a:pt x="3835166" y="5943007"/>
                  <a:pt x="3879478" y="5944250"/>
                  <a:pt x="3922209" y="5935093"/>
                </a:cubicBezTo>
                <a:cubicBezTo>
                  <a:pt x="3936158" y="5932104"/>
                  <a:pt x="3947215" y="5920896"/>
                  <a:pt x="3957818" y="5911353"/>
                </a:cubicBezTo>
                <a:cubicBezTo>
                  <a:pt x="3986931" y="5885150"/>
                  <a:pt x="4013209" y="5855959"/>
                  <a:pt x="4040905" y="5828262"/>
                </a:cubicBezTo>
                <a:cubicBezTo>
                  <a:pt x="4048818" y="5820348"/>
                  <a:pt x="4057930" y="5813474"/>
                  <a:pt x="4064644" y="5804521"/>
                </a:cubicBezTo>
                <a:cubicBezTo>
                  <a:pt x="4088383" y="5772867"/>
                  <a:pt x="4107884" y="5737538"/>
                  <a:pt x="4135861" y="5709560"/>
                </a:cubicBezTo>
                <a:cubicBezTo>
                  <a:pt x="4173475" y="5671944"/>
                  <a:pt x="4182499" y="5668678"/>
                  <a:pt x="4207079" y="5614598"/>
                </a:cubicBezTo>
                <a:cubicBezTo>
                  <a:pt x="4217434" y="5591816"/>
                  <a:pt x="4219627" y="5565760"/>
                  <a:pt x="4230818" y="5543377"/>
                </a:cubicBezTo>
                <a:lnTo>
                  <a:pt x="4254557" y="5495897"/>
                </a:lnTo>
                <a:cubicBezTo>
                  <a:pt x="4258513" y="5476113"/>
                  <a:pt x="4261533" y="5456119"/>
                  <a:pt x="4266426" y="5436546"/>
                </a:cubicBezTo>
                <a:cubicBezTo>
                  <a:pt x="4269461" y="5424407"/>
                  <a:pt x="4275842" y="5413204"/>
                  <a:pt x="4278296" y="5400935"/>
                </a:cubicBezTo>
                <a:cubicBezTo>
                  <a:pt x="4283783" y="5373500"/>
                  <a:pt x="4285911" y="5345497"/>
                  <a:pt x="4290165" y="5317844"/>
                </a:cubicBezTo>
                <a:cubicBezTo>
                  <a:pt x="4301805" y="5242180"/>
                  <a:pt x="4298172" y="5262076"/>
                  <a:pt x="4313904" y="5199142"/>
                </a:cubicBezTo>
                <a:cubicBezTo>
                  <a:pt x="4317861" y="5163531"/>
                  <a:pt x="4321039" y="5127826"/>
                  <a:pt x="4325774" y="5092310"/>
                </a:cubicBezTo>
                <a:cubicBezTo>
                  <a:pt x="4328955" y="5068453"/>
                  <a:pt x="4337643" y="5045157"/>
                  <a:pt x="4337643" y="5021089"/>
                </a:cubicBezTo>
                <a:cubicBezTo>
                  <a:pt x="4337643" y="4918138"/>
                  <a:pt x="4329448" y="4815349"/>
                  <a:pt x="4325774" y="4712464"/>
                </a:cubicBezTo>
                <a:cubicBezTo>
                  <a:pt x="4321535" y="4593772"/>
                  <a:pt x="4317395" y="4475075"/>
                  <a:pt x="4313904" y="4356359"/>
                </a:cubicBezTo>
                <a:cubicBezTo>
                  <a:pt x="4309482" y="4206016"/>
                  <a:pt x="4311043" y="4055430"/>
                  <a:pt x="4302035" y="3905292"/>
                </a:cubicBezTo>
                <a:cubicBezTo>
                  <a:pt x="4299152" y="3857243"/>
                  <a:pt x="4283612" y="3810690"/>
                  <a:pt x="4278296" y="3762849"/>
                </a:cubicBezTo>
                <a:cubicBezTo>
                  <a:pt x="4274339" y="3727239"/>
                  <a:pt x="4270612" y="3691602"/>
                  <a:pt x="4266426" y="3656018"/>
                </a:cubicBezTo>
                <a:cubicBezTo>
                  <a:pt x="4262699" y="3624336"/>
                  <a:pt x="4257206" y="3592846"/>
                  <a:pt x="4254557" y="3561056"/>
                </a:cubicBezTo>
                <a:cubicBezTo>
                  <a:pt x="4236285" y="3341780"/>
                  <a:pt x="4263853" y="3434636"/>
                  <a:pt x="4230818" y="3335523"/>
                </a:cubicBezTo>
                <a:cubicBezTo>
                  <a:pt x="4226376" y="3295543"/>
                  <a:pt x="4209396" y="3146288"/>
                  <a:pt x="4207079" y="3109989"/>
                </a:cubicBezTo>
                <a:cubicBezTo>
                  <a:pt x="4196907" y="2950616"/>
                  <a:pt x="4215485" y="2743504"/>
                  <a:pt x="4159600" y="2575831"/>
                </a:cubicBezTo>
                <a:cubicBezTo>
                  <a:pt x="4155644" y="2563961"/>
                  <a:pt x="4153326" y="2551411"/>
                  <a:pt x="4147731" y="2540220"/>
                </a:cubicBezTo>
                <a:cubicBezTo>
                  <a:pt x="4141352" y="2527460"/>
                  <a:pt x="4135131" y="2513522"/>
                  <a:pt x="4123992" y="2504610"/>
                </a:cubicBezTo>
                <a:cubicBezTo>
                  <a:pt x="4116084" y="2498284"/>
                  <a:pt x="4044226" y="2481818"/>
                  <a:pt x="4040905" y="2480869"/>
                </a:cubicBezTo>
                <a:cubicBezTo>
                  <a:pt x="3895726" y="2439388"/>
                  <a:pt x="4147702" y="2508558"/>
                  <a:pt x="3957818" y="2445259"/>
                </a:cubicBezTo>
                <a:cubicBezTo>
                  <a:pt x="3926866" y="2434941"/>
                  <a:pt x="3894233" y="2430482"/>
                  <a:pt x="3862862" y="2421518"/>
                </a:cubicBezTo>
                <a:cubicBezTo>
                  <a:pt x="3838801" y="2414643"/>
                  <a:pt x="3815383" y="2405691"/>
                  <a:pt x="3791644" y="2397778"/>
                </a:cubicBezTo>
                <a:lnTo>
                  <a:pt x="3720427" y="2374038"/>
                </a:lnTo>
                <a:cubicBezTo>
                  <a:pt x="3708558" y="2370081"/>
                  <a:pt x="3697234" y="2363719"/>
                  <a:pt x="3684819" y="2362167"/>
                </a:cubicBezTo>
                <a:cubicBezTo>
                  <a:pt x="3307166" y="2314959"/>
                  <a:pt x="3621758" y="2350740"/>
                  <a:pt x="2735255" y="2338427"/>
                </a:cubicBezTo>
                <a:cubicBezTo>
                  <a:pt x="2703603" y="2334470"/>
                  <a:pt x="2671763" y="2331801"/>
                  <a:pt x="2640299" y="2326557"/>
                </a:cubicBezTo>
                <a:cubicBezTo>
                  <a:pt x="2624208" y="2323875"/>
                  <a:pt x="2609126" y="2315213"/>
                  <a:pt x="2592821" y="2314687"/>
                </a:cubicBezTo>
                <a:cubicBezTo>
                  <a:pt x="2363428" y="2307287"/>
                  <a:pt x="2133865" y="2306773"/>
                  <a:pt x="1904387" y="2302816"/>
                </a:cubicBezTo>
                <a:cubicBezTo>
                  <a:pt x="1855081" y="2283093"/>
                  <a:pt x="1792845" y="2260104"/>
                  <a:pt x="1750083" y="2231595"/>
                </a:cubicBezTo>
                <a:cubicBezTo>
                  <a:pt x="1698014" y="2196881"/>
                  <a:pt x="1725886" y="2216415"/>
                  <a:pt x="1666996" y="2172244"/>
                </a:cubicBezTo>
                <a:cubicBezTo>
                  <a:pt x="1638532" y="2086844"/>
                  <a:pt x="1673074" y="2193512"/>
                  <a:pt x="1643257" y="2089153"/>
                </a:cubicBezTo>
                <a:cubicBezTo>
                  <a:pt x="1639820" y="2077122"/>
                  <a:pt x="1635344" y="2065413"/>
                  <a:pt x="1631387" y="2053543"/>
                </a:cubicBezTo>
                <a:cubicBezTo>
                  <a:pt x="1616202" y="1780185"/>
                  <a:pt x="1612148" y="1822734"/>
                  <a:pt x="1631387" y="1495644"/>
                </a:cubicBezTo>
                <a:cubicBezTo>
                  <a:pt x="1632572" y="1475503"/>
                  <a:pt x="1639300" y="1456077"/>
                  <a:pt x="1643257" y="1436293"/>
                </a:cubicBezTo>
                <a:cubicBezTo>
                  <a:pt x="1647214" y="1388812"/>
                  <a:pt x="1648830" y="1341078"/>
                  <a:pt x="1655127" y="1293851"/>
                </a:cubicBezTo>
                <a:cubicBezTo>
                  <a:pt x="1656781" y="1281448"/>
                  <a:pt x="1664542" y="1270509"/>
                  <a:pt x="1666996" y="1258240"/>
                </a:cubicBezTo>
                <a:cubicBezTo>
                  <a:pt x="1676435" y="1211039"/>
                  <a:pt x="1682822" y="1163279"/>
                  <a:pt x="1690735" y="1115798"/>
                </a:cubicBezTo>
                <a:cubicBezTo>
                  <a:pt x="1686779" y="1032707"/>
                  <a:pt x="1685246" y="949464"/>
                  <a:pt x="1678866" y="866524"/>
                </a:cubicBezTo>
                <a:cubicBezTo>
                  <a:pt x="1677319" y="846408"/>
                  <a:pt x="1667956" y="827326"/>
                  <a:pt x="1666996" y="807173"/>
                </a:cubicBezTo>
                <a:cubicBezTo>
                  <a:pt x="1663985" y="743937"/>
                  <a:pt x="1666996" y="680558"/>
                  <a:pt x="1666996" y="617250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8571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Works with Weights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89984" y="546375"/>
            <a:ext cx="8346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0" dirty="0" smtClean="0"/>
              <a:t>8</a:t>
            </a:r>
            <a:endParaRPr kumimoji="1" lang="zh-CN" altLang="en-US" sz="10000" dirty="0"/>
          </a:p>
        </p:txBody>
      </p:sp>
      <p:sp>
        <p:nvSpPr>
          <p:cNvPr id="50" name="Oval 1"/>
          <p:cNvSpPr>
            <a:spLocks noChangeArrowheads="1"/>
          </p:cNvSpPr>
          <p:nvPr/>
        </p:nvSpPr>
        <p:spPr bwMode="auto">
          <a:xfrm>
            <a:off x="390256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1" name="Oval 2"/>
          <p:cNvSpPr>
            <a:spLocks noChangeArrowheads="1"/>
          </p:cNvSpPr>
          <p:nvPr/>
        </p:nvSpPr>
        <p:spPr bwMode="auto">
          <a:xfrm>
            <a:off x="131632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2" name="Oval 3"/>
          <p:cNvSpPr>
            <a:spLocks noChangeArrowheads="1"/>
          </p:cNvSpPr>
          <p:nvPr/>
        </p:nvSpPr>
        <p:spPr bwMode="auto">
          <a:xfrm>
            <a:off x="650032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3" name="Oval 4"/>
          <p:cNvSpPr>
            <a:spLocks noChangeArrowheads="1"/>
          </p:cNvSpPr>
          <p:nvPr/>
        </p:nvSpPr>
        <p:spPr bwMode="auto">
          <a:xfrm>
            <a:off x="131632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4" name="Oval 5"/>
          <p:cNvSpPr>
            <a:spLocks noChangeArrowheads="1"/>
          </p:cNvSpPr>
          <p:nvPr/>
        </p:nvSpPr>
        <p:spPr bwMode="auto">
          <a:xfrm>
            <a:off x="390256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5" name="Oval 6"/>
          <p:cNvSpPr>
            <a:spLocks noChangeArrowheads="1"/>
          </p:cNvSpPr>
          <p:nvPr/>
        </p:nvSpPr>
        <p:spPr bwMode="auto">
          <a:xfrm>
            <a:off x="390256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6" name="Oval 7"/>
          <p:cNvSpPr>
            <a:spLocks noChangeArrowheads="1"/>
          </p:cNvSpPr>
          <p:nvPr/>
        </p:nvSpPr>
        <p:spPr bwMode="auto">
          <a:xfrm>
            <a:off x="131632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7" name="Oval 8"/>
          <p:cNvSpPr>
            <a:spLocks noChangeArrowheads="1"/>
          </p:cNvSpPr>
          <p:nvPr/>
        </p:nvSpPr>
        <p:spPr bwMode="auto">
          <a:xfrm>
            <a:off x="650032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8" name="Oval 9"/>
          <p:cNvSpPr>
            <a:spLocks noChangeArrowheads="1"/>
          </p:cNvSpPr>
          <p:nvPr/>
        </p:nvSpPr>
        <p:spPr bwMode="auto">
          <a:xfrm>
            <a:off x="650032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9" name="Oval 10"/>
          <p:cNvSpPr>
            <a:spLocks noChangeArrowheads="1"/>
          </p:cNvSpPr>
          <p:nvPr/>
        </p:nvSpPr>
        <p:spPr bwMode="auto">
          <a:xfrm>
            <a:off x="3902564" y="1045971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0" name="Oval 11"/>
          <p:cNvSpPr>
            <a:spLocks noChangeArrowheads="1"/>
          </p:cNvSpPr>
          <p:nvPr/>
        </p:nvSpPr>
        <p:spPr bwMode="auto">
          <a:xfrm>
            <a:off x="1316324" y="1045971"/>
            <a:ext cx="829440" cy="829527"/>
          </a:xfrm>
          <a:prstGeom prst="ellipse">
            <a:avLst/>
          </a:prstGeom>
          <a:solidFill>
            <a:schemeClr val="accent5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 dirty="0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 dirty="0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1" name="Oval 12"/>
          <p:cNvSpPr>
            <a:spLocks noChangeArrowheads="1"/>
          </p:cNvSpPr>
          <p:nvPr/>
        </p:nvSpPr>
        <p:spPr bwMode="auto">
          <a:xfrm>
            <a:off x="6500324" y="1045971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2" name="Oval 13"/>
          <p:cNvSpPr>
            <a:spLocks noChangeArrowheads="1"/>
          </p:cNvSpPr>
          <p:nvPr/>
        </p:nvSpPr>
        <p:spPr bwMode="auto">
          <a:xfrm>
            <a:off x="1316324" y="3327170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3" name="Oval 14"/>
          <p:cNvSpPr>
            <a:spLocks noChangeArrowheads="1"/>
          </p:cNvSpPr>
          <p:nvPr/>
        </p:nvSpPr>
        <p:spPr bwMode="auto">
          <a:xfrm>
            <a:off x="3902564" y="3327170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 dirty="0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 dirty="0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4" name="Oval 15"/>
          <p:cNvSpPr>
            <a:spLocks noChangeArrowheads="1"/>
          </p:cNvSpPr>
          <p:nvPr/>
        </p:nvSpPr>
        <p:spPr bwMode="auto">
          <a:xfrm>
            <a:off x="3902564" y="5608370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5" name="Oval 16"/>
          <p:cNvSpPr>
            <a:spLocks noChangeArrowheads="1"/>
          </p:cNvSpPr>
          <p:nvPr/>
        </p:nvSpPr>
        <p:spPr bwMode="auto">
          <a:xfrm>
            <a:off x="1316324" y="56083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6" name="Oval 17"/>
          <p:cNvSpPr>
            <a:spLocks noChangeArrowheads="1"/>
          </p:cNvSpPr>
          <p:nvPr/>
        </p:nvSpPr>
        <p:spPr bwMode="auto">
          <a:xfrm>
            <a:off x="6500324" y="33271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7" name="Oval 18"/>
          <p:cNvSpPr>
            <a:spLocks noChangeArrowheads="1"/>
          </p:cNvSpPr>
          <p:nvPr/>
        </p:nvSpPr>
        <p:spPr bwMode="auto">
          <a:xfrm>
            <a:off x="6500324" y="56083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8" name="Rectangle 19"/>
          <p:cNvSpPr>
            <a:spLocks noChangeArrowheads="1"/>
          </p:cNvSpPr>
          <p:nvPr/>
        </p:nvSpPr>
        <p:spPr bwMode="auto">
          <a:xfrm>
            <a:off x="2623844" y="10675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9" name="Rectangle 20"/>
          <p:cNvSpPr>
            <a:spLocks noChangeArrowheads="1"/>
          </p:cNvSpPr>
          <p:nvPr/>
        </p:nvSpPr>
        <p:spPr bwMode="auto">
          <a:xfrm>
            <a:off x="2623844" y="562997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0" name="Rectangle 21"/>
          <p:cNvSpPr>
            <a:spLocks noChangeArrowheads="1"/>
          </p:cNvSpPr>
          <p:nvPr/>
        </p:nvSpPr>
        <p:spPr bwMode="auto">
          <a:xfrm>
            <a:off x="2623844" y="33487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1" name="Rectangle 22"/>
          <p:cNvSpPr>
            <a:spLocks noChangeArrowheads="1"/>
          </p:cNvSpPr>
          <p:nvPr/>
        </p:nvSpPr>
        <p:spPr bwMode="auto">
          <a:xfrm>
            <a:off x="5071844" y="10675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2" name="Rectangle 23"/>
          <p:cNvSpPr>
            <a:spLocks noChangeArrowheads="1"/>
          </p:cNvSpPr>
          <p:nvPr/>
        </p:nvSpPr>
        <p:spPr bwMode="auto">
          <a:xfrm>
            <a:off x="5071844" y="562997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3" name="Rectangle 24"/>
          <p:cNvSpPr>
            <a:spLocks noChangeArrowheads="1"/>
          </p:cNvSpPr>
          <p:nvPr/>
        </p:nvSpPr>
        <p:spPr bwMode="auto">
          <a:xfrm>
            <a:off x="5071844" y="33487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" name="Rectangle 25"/>
          <p:cNvSpPr>
            <a:spLocks noChangeArrowheads="1"/>
          </p:cNvSpPr>
          <p:nvPr/>
        </p:nvSpPr>
        <p:spPr bwMode="auto">
          <a:xfrm>
            <a:off x="1108964" y="226721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5" name="Rectangle 26"/>
          <p:cNvSpPr>
            <a:spLocks noChangeArrowheads="1"/>
          </p:cNvSpPr>
          <p:nvPr/>
        </p:nvSpPr>
        <p:spPr bwMode="auto">
          <a:xfrm>
            <a:off x="1108964" y="452969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6" name="Rectangle 27"/>
          <p:cNvSpPr>
            <a:spLocks noChangeArrowheads="1"/>
          </p:cNvSpPr>
          <p:nvPr/>
        </p:nvSpPr>
        <p:spPr bwMode="auto">
          <a:xfrm>
            <a:off x="6292964" y="2267219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7" name="Rectangle 28"/>
          <p:cNvSpPr>
            <a:spLocks noChangeArrowheads="1"/>
          </p:cNvSpPr>
          <p:nvPr/>
        </p:nvSpPr>
        <p:spPr bwMode="auto">
          <a:xfrm>
            <a:off x="6292964" y="4529697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" name="Rectangle 29"/>
          <p:cNvSpPr>
            <a:spLocks noChangeArrowheads="1"/>
          </p:cNvSpPr>
          <p:nvPr/>
        </p:nvSpPr>
        <p:spPr bwMode="auto">
          <a:xfrm>
            <a:off x="3695204" y="226721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9" name="Rectangle 30"/>
          <p:cNvSpPr>
            <a:spLocks noChangeArrowheads="1"/>
          </p:cNvSpPr>
          <p:nvPr/>
        </p:nvSpPr>
        <p:spPr bwMode="auto">
          <a:xfrm>
            <a:off x="3695204" y="452969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80" name="AutoShape 31"/>
          <p:cNvCxnSpPr>
            <a:cxnSpLocks noChangeShapeType="1"/>
            <a:stCxn id="60" idx="6"/>
            <a:endCxn id="59" idx="2"/>
          </p:cNvCxnSpPr>
          <p:nvPr/>
        </p:nvCxnSpPr>
        <p:spPr bwMode="auto">
          <a:xfrm>
            <a:off x="2145764" y="1460734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1" name="AutoShape 32"/>
          <p:cNvCxnSpPr>
            <a:cxnSpLocks noChangeShapeType="1"/>
            <a:endCxn id="61" idx="2"/>
          </p:cNvCxnSpPr>
          <p:nvPr/>
        </p:nvCxnSpPr>
        <p:spPr bwMode="auto">
          <a:xfrm>
            <a:off x="4732004" y="1460734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2" name="AutoShape 33"/>
          <p:cNvCxnSpPr>
            <a:cxnSpLocks noChangeShapeType="1"/>
            <a:stCxn id="62" idx="6"/>
            <a:endCxn id="63" idx="2"/>
          </p:cNvCxnSpPr>
          <p:nvPr/>
        </p:nvCxnSpPr>
        <p:spPr bwMode="auto">
          <a:xfrm>
            <a:off x="2145764" y="3741933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3" name="AutoShape 34"/>
          <p:cNvCxnSpPr>
            <a:cxnSpLocks noChangeShapeType="1"/>
            <a:endCxn id="66" idx="2"/>
          </p:cNvCxnSpPr>
          <p:nvPr/>
        </p:nvCxnSpPr>
        <p:spPr bwMode="auto">
          <a:xfrm>
            <a:off x="4732004" y="3741933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4" name="AutoShape 35"/>
          <p:cNvCxnSpPr>
            <a:cxnSpLocks noChangeShapeType="1"/>
            <a:stCxn id="65" idx="6"/>
            <a:endCxn id="64" idx="2"/>
          </p:cNvCxnSpPr>
          <p:nvPr/>
        </p:nvCxnSpPr>
        <p:spPr bwMode="auto">
          <a:xfrm>
            <a:off x="2145764" y="6023133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5" name="AutoShape 36"/>
          <p:cNvCxnSpPr>
            <a:cxnSpLocks noChangeShapeType="1"/>
            <a:endCxn id="67" idx="2"/>
          </p:cNvCxnSpPr>
          <p:nvPr/>
        </p:nvCxnSpPr>
        <p:spPr bwMode="auto">
          <a:xfrm>
            <a:off x="4732004" y="6023133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6" name="AutoShape 37"/>
          <p:cNvCxnSpPr>
            <a:cxnSpLocks noChangeShapeType="1"/>
            <a:stCxn id="60" idx="4"/>
          </p:cNvCxnSpPr>
          <p:nvPr/>
        </p:nvCxnSpPr>
        <p:spPr bwMode="auto">
          <a:xfrm>
            <a:off x="173104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7" name="AutoShape 38"/>
          <p:cNvCxnSpPr>
            <a:cxnSpLocks noChangeShapeType="1"/>
            <a:endCxn id="65" idx="0"/>
          </p:cNvCxnSpPr>
          <p:nvPr/>
        </p:nvCxnSpPr>
        <p:spPr bwMode="auto">
          <a:xfrm>
            <a:off x="173104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8" name="AutoShape 39"/>
          <p:cNvCxnSpPr>
            <a:cxnSpLocks noChangeShapeType="1"/>
            <a:stCxn id="64" idx="0"/>
          </p:cNvCxnSpPr>
          <p:nvPr/>
        </p:nvCxnSpPr>
        <p:spPr bwMode="auto">
          <a:xfrm flipV="1">
            <a:off x="431728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9" name="AutoShape 40"/>
          <p:cNvCxnSpPr>
            <a:cxnSpLocks noChangeShapeType="1"/>
            <a:endCxn id="59" idx="4"/>
          </p:cNvCxnSpPr>
          <p:nvPr/>
        </p:nvCxnSpPr>
        <p:spPr bwMode="auto">
          <a:xfrm flipV="1">
            <a:off x="431728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0" name="AutoShape 41"/>
          <p:cNvCxnSpPr>
            <a:cxnSpLocks noChangeShapeType="1"/>
            <a:stCxn id="61" idx="4"/>
          </p:cNvCxnSpPr>
          <p:nvPr/>
        </p:nvCxnSpPr>
        <p:spPr bwMode="auto">
          <a:xfrm>
            <a:off x="691504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1" name="AutoShape 42"/>
          <p:cNvCxnSpPr>
            <a:cxnSpLocks noChangeShapeType="1"/>
            <a:endCxn id="67" idx="0"/>
          </p:cNvCxnSpPr>
          <p:nvPr/>
        </p:nvCxnSpPr>
        <p:spPr bwMode="auto">
          <a:xfrm>
            <a:off x="691504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2" name="Freeform 91"/>
          <p:cNvSpPr/>
          <p:nvPr/>
        </p:nvSpPr>
        <p:spPr>
          <a:xfrm>
            <a:off x="961425" y="878394"/>
            <a:ext cx="6516380" cy="3632277"/>
          </a:xfrm>
          <a:custGeom>
            <a:avLst/>
            <a:gdLst>
              <a:gd name="connsiteX0" fmla="*/ 1056389 w 6516380"/>
              <a:gd name="connsiteY0" fmla="*/ 189923 h 3632277"/>
              <a:gd name="connsiteX1" fmla="*/ 997042 w 6516380"/>
              <a:gd name="connsiteY1" fmla="*/ 142442 h 3632277"/>
              <a:gd name="connsiteX2" fmla="*/ 937694 w 6516380"/>
              <a:gd name="connsiteY2" fmla="*/ 94961 h 3632277"/>
              <a:gd name="connsiteX3" fmla="*/ 890216 w 6516380"/>
              <a:gd name="connsiteY3" fmla="*/ 83091 h 3632277"/>
              <a:gd name="connsiteX4" fmla="*/ 759651 w 6516380"/>
              <a:gd name="connsiteY4" fmla="*/ 59351 h 3632277"/>
              <a:gd name="connsiteX5" fmla="*/ 439173 w 6516380"/>
              <a:gd name="connsiteY5" fmla="*/ 71221 h 3632277"/>
              <a:gd name="connsiteX6" fmla="*/ 379825 w 6516380"/>
              <a:gd name="connsiteY6" fmla="*/ 94961 h 3632277"/>
              <a:gd name="connsiteX7" fmla="*/ 332347 w 6516380"/>
              <a:gd name="connsiteY7" fmla="*/ 106831 h 3632277"/>
              <a:gd name="connsiteX8" fmla="*/ 296738 w 6516380"/>
              <a:gd name="connsiteY8" fmla="*/ 130572 h 3632277"/>
              <a:gd name="connsiteX9" fmla="*/ 237391 w 6516380"/>
              <a:gd name="connsiteY9" fmla="*/ 154312 h 3632277"/>
              <a:gd name="connsiteX10" fmla="*/ 178043 w 6516380"/>
              <a:gd name="connsiteY10" fmla="*/ 213663 h 3632277"/>
              <a:gd name="connsiteX11" fmla="*/ 154304 w 6516380"/>
              <a:gd name="connsiteY11" fmla="*/ 261144 h 3632277"/>
              <a:gd name="connsiteX12" fmla="*/ 118695 w 6516380"/>
              <a:gd name="connsiteY12" fmla="*/ 308625 h 3632277"/>
              <a:gd name="connsiteX13" fmla="*/ 106826 w 6516380"/>
              <a:gd name="connsiteY13" fmla="*/ 356105 h 3632277"/>
              <a:gd name="connsiteX14" fmla="*/ 94956 w 6516380"/>
              <a:gd name="connsiteY14" fmla="*/ 391716 h 3632277"/>
              <a:gd name="connsiteX15" fmla="*/ 83087 w 6516380"/>
              <a:gd name="connsiteY15" fmla="*/ 557899 h 3632277"/>
              <a:gd name="connsiteX16" fmla="*/ 71217 w 6516380"/>
              <a:gd name="connsiteY16" fmla="*/ 937744 h 3632277"/>
              <a:gd name="connsiteX17" fmla="*/ 59348 w 6516380"/>
              <a:gd name="connsiteY17" fmla="*/ 1008966 h 3632277"/>
              <a:gd name="connsiteX18" fmla="*/ 35608 w 6516380"/>
              <a:gd name="connsiteY18" fmla="*/ 1163278 h 3632277"/>
              <a:gd name="connsiteX19" fmla="*/ 23739 w 6516380"/>
              <a:gd name="connsiteY19" fmla="*/ 1483773 h 3632277"/>
              <a:gd name="connsiteX20" fmla="*/ 0 w 6516380"/>
              <a:gd name="connsiteY20" fmla="*/ 1733047 h 3632277"/>
              <a:gd name="connsiteX21" fmla="*/ 11869 w 6516380"/>
              <a:gd name="connsiteY21" fmla="*/ 2065412 h 3632277"/>
              <a:gd name="connsiteX22" fmla="*/ 35608 w 6516380"/>
              <a:gd name="connsiteY22" fmla="*/ 2124763 h 3632277"/>
              <a:gd name="connsiteX23" fmla="*/ 47478 w 6516380"/>
              <a:gd name="connsiteY23" fmla="*/ 2184114 h 3632277"/>
              <a:gd name="connsiteX24" fmla="*/ 59348 w 6516380"/>
              <a:gd name="connsiteY24" fmla="*/ 2231595 h 3632277"/>
              <a:gd name="connsiteX25" fmla="*/ 83087 w 6516380"/>
              <a:gd name="connsiteY25" fmla="*/ 2385907 h 3632277"/>
              <a:gd name="connsiteX26" fmla="*/ 94956 w 6516380"/>
              <a:gd name="connsiteY26" fmla="*/ 2587700 h 3632277"/>
              <a:gd name="connsiteX27" fmla="*/ 106826 w 6516380"/>
              <a:gd name="connsiteY27" fmla="*/ 3169339 h 3632277"/>
              <a:gd name="connsiteX28" fmla="*/ 166173 w 6516380"/>
              <a:gd name="connsiteY28" fmla="*/ 3299911 h 3632277"/>
              <a:gd name="connsiteX29" fmla="*/ 225521 w 6516380"/>
              <a:gd name="connsiteY29" fmla="*/ 3359262 h 3632277"/>
              <a:gd name="connsiteX30" fmla="*/ 249260 w 6516380"/>
              <a:gd name="connsiteY30" fmla="*/ 3383003 h 3632277"/>
              <a:gd name="connsiteX31" fmla="*/ 379825 w 6516380"/>
              <a:gd name="connsiteY31" fmla="*/ 3466094 h 3632277"/>
              <a:gd name="connsiteX32" fmla="*/ 451043 w 6516380"/>
              <a:gd name="connsiteY32" fmla="*/ 3489834 h 3632277"/>
              <a:gd name="connsiteX33" fmla="*/ 522260 w 6516380"/>
              <a:gd name="connsiteY33" fmla="*/ 3501705 h 3632277"/>
              <a:gd name="connsiteX34" fmla="*/ 664694 w 6516380"/>
              <a:gd name="connsiteY34" fmla="*/ 3525445 h 3632277"/>
              <a:gd name="connsiteX35" fmla="*/ 712173 w 6516380"/>
              <a:gd name="connsiteY35" fmla="*/ 3537315 h 3632277"/>
              <a:gd name="connsiteX36" fmla="*/ 902085 w 6516380"/>
              <a:gd name="connsiteY36" fmla="*/ 3561056 h 3632277"/>
              <a:gd name="connsiteX37" fmla="*/ 1115737 w 6516380"/>
              <a:gd name="connsiteY37" fmla="*/ 3596666 h 3632277"/>
              <a:gd name="connsiteX38" fmla="*/ 1175085 w 6516380"/>
              <a:gd name="connsiteY38" fmla="*/ 3608536 h 3632277"/>
              <a:gd name="connsiteX39" fmla="*/ 1222563 w 6516380"/>
              <a:gd name="connsiteY39" fmla="*/ 3620407 h 3632277"/>
              <a:gd name="connsiteX40" fmla="*/ 1376867 w 6516380"/>
              <a:gd name="connsiteY40" fmla="*/ 3632277 h 3632277"/>
              <a:gd name="connsiteX41" fmla="*/ 1994083 w 6516380"/>
              <a:gd name="connsiteY41" fmla="*/ 3608536 h 3632277"/>
              <a:gd name="connsiteX42" fmla="*/ 2195866 w 6516380"/>
              <a:gd name="connsiteY42" fmla="*/ 3584796 h 3632277"/>
              <a:gd name="connsiteX43" fmla="*/ 3525254 w 6516380"/>
              <a:gd name="connsiteY43" fmla="*/ 3561056 h 3632277"/>
              <a:gd name="connsiteX44" fmla="*/ 3572733 w 6516380"/>
              <a:gd name="connsiteY44" fmla="*/ 3549185 h 3632277"/>
              <a:gd name="connsiteX45" fmla="*/ 3608341 w 6516380"/>
              <a:gd name="connsiteY45" fmla="*/ 3525445 h 3632277"/>
              <a:gd name="connsiteX46" fmla="*/ 3643950 w 6516380"/>
              <a:gd name="connsiteY46" fmla="*/ 3513575 h 3632277"/>
              <a:gd name="connsiteX47" fmla="*/ 3667689 w 6516380"/>
              <a:gd name="connsiteY47" fmla="*/ 3489834 h 3632277"/>
              <a:gd name="connsiteX48" fmla="*/ 3738906 w 6516380"/>
              <a:gd name="connsiteY48" fmla="*/ 3442354 h 3632277"/>
              <a:gd name="connsiteX49" fmla="*/ 3786384 w 6516380"/>
              <a:gd name="connsiteY49" fmla="*/ 3383003 h 3632277"/>
              <a:gd name="connsiteX50" fmla="*/ 3810124 w 6516380"/>
              <a:gd name="connsiteY50" fmla="*/ 3359262 h 3632277"/>
              <a:gd name="connsiteX51" fmla="*/ 3821993 w 6516380"/>
              <a:gd name="connsiteY51" fmla="*/ 3323652 h 3632277"/>
              <a:gd name="connsiteX52" fmla="*/ 3845732 w 6516380"/>
              <a:gd name="connsiteY52" fmla="*/ 3299911 h 3632277"/>
              <a:gd name="connsiteX53" fmla="*/ 3869471 w 6516380"/>
              <a:gd name="connsiteY53" fmla="*/ 3204950 h 3632277"/>
              <a:gd name="connsiteX54" fmla="*/ 3893210 w 6516380"/>
              <a:gd name="connsiteY54" fmla="*/ 3098118 h 3632277"/>
              <a:gd name="connsiteX55" fmla="*/ 3905080 w 6516380"/>
              <a:gd name="connsiteY55" fmla="*/ 3015027 h 3632277"/>
              <a:gd name="connsiteX56" fmla="*/ 3928819 w 6516380"/>
              <a:gd name="connsiteY56" fmla="*/ 2872585 h 3632277"/>
              <a:gd name="connsiteX57" fmla="*/ 3952558 w 6516380"/>
              <a:gd name="connsiteY57" fmla="*/ 2658921 h 3632277"/>
              <a:gd name="connsiteX58" fmla="*/ 3940688 w 6516380"/>
              <a:gd name="connsiteY58" fmla="*/ 2077282 h 3632277"/>
              <a:gd name="connsiteX59" fmla="*/ 3928819 w 6516380"/>
              <a:gd name="connsiteY59" fmla="*/ 2041672 h 3632277"/>
              <a:gd name="connsiteX60" fmla="*/ 3916949 w 6516380"/>
              <a:gd name="connsiteY60" fmla="*/ 1982321 h 3632277"/>
              <a:gd name="connsiteX61" fmla="*/ 3893210 w 6516380"/>
              <a:gd name="connsiteY61" fmla="*/ 1946710 h 3632277"/>
              <a:gd name="connsiteX62" fmla="*/ 3857602 w 6516380"/>
              <a:gd name="connsiteY62" fmla="*/ 1875489 h 3632277"/>
              <a:gd name="connsiteX63" fmla="*/ 3833863 w 6516380"/>
              <a:gd name="connsiteY63" fmla="*/ 1804268 h 3632277"/>
              <a:gd name="connsiteX64" fmla="*/ 3810124 w 6516380"/>
              <a:gd name="connsiteY64" fmla="*/ 1733047 h 3632277"/>
              <a:gd name="connsiteX65" fmla="*/ 3786384 w 6516380"/>
              <a:gd name="connsiteY65" fmla="*/ 1649956 h 3632277"/>
              <a:gd name="connsiteX66" fmla="*/ 3774515 w 6516380"/>
              <a:gd name="connsiteY66" fmla="*/ 1495643 h 3632277"/>
              <a:gd name="connsiteX67" fmla="*/ 3786384 w 6516380"/>
              <a:gd name="connsiteY67" fmla="*/ 1400682 h 3632277"/>
              <a:gd name="connsiteX68" fmla="*/ 3821993 w 6516380"/>
              <a:gd name="connsiteY68" fmla="*/ 1317590 h 3632277"/>
              <a:gd name="connsiteX69" fmla="*/ 3857602 w 6516380"/>
              <a:gd name="connsiteY69" fmla="*/ 1293850 h 3632277"/>
              <a:gd name="connsiteX70" fmla="*/ 4023775 w 6516380"/>
              <a:gd name="connsiteY70" fmla="*/ 1246369 h 3632277"/>
              <a:gd name="connsiteX71" fmla="*/ 4130601 w 6516380"/>
              <a:gd name="connsiteY71" fmla="*/ 1234499 h 3632277"/>
              <a:gd name="connsiteX72" fmla="*/ 4474818 w 6516380"/>
              <a:gd name="connsiteY72" fmla="*/ 1210759 h 3632277"/>
              <a:gd name="connsiteX73" fmla="*/ 4735948 w 6516380"/>
              <a:gd name="connsiteY73" fmla="*/ 1222629 h 3632277"/>
              <a:gd name="connsiteX74" fmla="*/ 4854643 w 6516380"/>
              <a:gd name="connsiteY74" fmla="*/ 1234499 h 3632277"/>
              <a:gd name="connsiteX75" fmla="*/ 4913991 w 6516380"/>
              <a:gd name="connsiteY75" fmla="*/ 1246369 h 3632277"/>
              <a:gd name="connsiteX76" fmla="*/ 4985208 w 6516380"/>
              <a:gd name="connsiteY76" fmla="*/ 1258239 h 3632277"/>
              <a:gd name="connsiteX77" fmla="*/ 5032687 w 6516380"/>
              <a:gd name="connsiteY77" fmla="*/ 1270110 h 3632277"/>
              <a:gd name="connsiteX78" fmla="*/ 5068295 w 6516380"/>
              <a:gd name="connsiteY78" fmla="*/ 1281980 h 3632277"/>
              <a:gd name="connsiteX79" fmla="*/ 5151382 w 6516380"/>
              <a:gd name="connsiteY79" fmla="*/ 1293850 h 3632277"/>
              <a:gd name="connsiteX80" fmla="*/ 5198860 w 6516380"/>
              <a:gd name="connsiteY80" fmla="*/ 1305720 h 3632277"/>
              <a:gd name="connsiteX81" fmla="*/ 5293817 w 6516380"/>
              <a:gd name="connsiteY81" fmla="*/ 1317590 h 3632277"/>
              <a:gd name="connsiteX82" fmla="*/ 5661772 w 6516380"/>
              <a:gd name="connsiteY82" fmla="*/ 1305720 h 3632277"/>
              <a:gd name="connsiteX83" fmla="*/ 5744859 w 6516380"/>
              <a:gd name="connsiteY83" fmla="*/ 1281980 h 3632277"/>
              <a:gd name="connsiteX84" fmla="*/ 5827946 w 6516380"/>
              <a:gd name="connsiteY84" fmla="*/ 1270110 h 3632277"/>
              <a:gd name="connsiteX85" fmla="*/ 5887294 w 6516380"/>
              <a:gd name="connsiteY85" fmla="*/ 1246369 h 3632277"/>
              <a:gd name="connsiteX86" fmla="*/ 5934772 w 6516380"/>
              <a:gd name="connsiteY86" fmla="*/ 1234499 h 3632277"/>
              <a:gd name="connsiteX87" fmla="*/ 6005989 w 6516380"/>
              <a:gd name="connsiteY87" fmla="*/ 1210759 h 3632277"/>
              <a:gd name="connsiteX88" fmla="*/ 6041598 w 6516380"/>
              <a:gd name="connsiteY88" fmla="*/ 1198889 h 3632277"/>
              <a:gd name="connsiteX89" fmla="*/ 6112815 w 6516380"/>
              <a:gd name="connsiteY89" fmla="*/ 1175148 h 3632277"/>
              <a:gd name="connsiteX90" fmla="*/ 6160293 w 6516380"/>
              <a:gd name="connsiteY90" fmla="*/ 1151408 h 3632277"/>
              <a:gd name="connsiteX91" fmla="*/ 6219641 w 6516380"/>
              <a:gd name="connsiteY91" fmla="*/ 1139538 h 3632277"/>
              <a:gd name="connsiteX92" fmla="*/ 6255250 w 6516380"/>
              <a:gd name="connsiteY92" fmla="*/ 1115797 h 3632277"/>
              <a:gd name="connsiteX93" fmla="*/ 6290858 w 6516380"/>
              <a:gd name="connsiteY93" fmla="*/ 1103927 h 3632277"/>
              <a:gd name="connsiteX94" fmla="*/ 6385815 w 6516380"/>
              <a:gd name="connsiteY94" fmla="*/ 1032706 h 3632277"/>
              <a:gd name="connsiteX95" fmla="*/ 6433293 w 6516380"/>
              <a:gd name="connsiteY95" fmla="*/ 997095 h 3632277"/>
              <a:gd name="connsiteX96" fmla="*/ 6445162 w 6516380"/>
              <a:gd name="connsiteY96" fmla="*/ 961485 h 3632277"/>
              <a:gd name="connsiteX97" fmla="*/ 6492640 w 6516380"/>
              <a:gd name="connsiteY97" fmla="*/ 902134 h 3632277"/>
              <a:gd name="connsiteX98" fmla="*/ 6516380 w 6516380"/>
              <a:gd name="connsiteY98" fmla="*/ 830913 h 3632277"/>
              <a:gd name="connsiteX99" fmla="*/ 6504510 w 6516380"/>
              <a:gd name="connsiteY99" fmla="*/ 557899 h 3632277"/>
              <a:gd name="connsiteX100" fmla="*/ 6492640 w 6516380"/>
              <a:gd name="connsiteY100" fmla="*/ 522288 h 3632277"/>
              <a:gd name="connsiteX101" fmla="*/ 6480771 w 6516380"/>
              <a:gd name="connsiteY101" fmla="*/ 462937 h 3632277"/>
              <a:gd name="connsiteX102" fmla="*/ 6468901 w 6516380"/>
              <a:gd name="connsiteY102" fmla="*/ 427326 h 3632277"/>
              <a:gd name="connsiteX103" fmla="*/ 6457032 w 6516380"/>
              <a:gd name="connsiteY103" fmla="*/ 367976 h 3632277"/>
              <a:gd name="connsiteX104" fmla="*/ 6433293 w 6516380"/>
              <a:gd name="connsiteY104" fmla="*/ 320495 h 3632277"/>
              <a:gd name="connsiteX105" fmla="*/ 6421423 w 6516380"/>
              <a:gd name="connsiteY105" fmla="*/ 284884 h 3632277"/>
              <a:gd name="connsiteX106" fmla="*/ 6362075 w 6516380"/>
              <a:gd name="connsiteY106" fmla="*/ 189923 h 3632277"/>
              <a:gd name="connsiteX107" fmla="*/ 6326467 w 6516380"/>
              <a:gd name="connsiteY107" fmla="*/ 154312 h 3632277"/>
              <a:gd name="connsiteX108" fmla="*/ 6302728 w 6516380"/>
              <a:gd name="connsiteY108" fmla="*/ 106831 h 3632277"/>
              <a:gd name="connsiteX109" fmla="*/ 6160293 w 6516380"/>
              <a:gd name="connsiteY109" fmla="*/ 11870 h 3632277"/>
              <a:gd name="connsiteX110" fmla="*/ 6112815 w 6516380"/>
              <a:gd name="connsiteY110" fmla="*/ 0 h 3632277"/>
              <a:gd name="connsiteX111" fmla="*/ 4593513 w 6516380"/>
              <a:gd name="connsiteY111" fmla="*/ 11870 h 3632277"/>
              <a:gd name="connsiteX112" fmla="*/ 4154340 w 6516380"/>
              <a:gd name="connsiteY112" fmla="*/ 23740 h 3632277"/>
              <a:gd name="connsiteX113" fmla="*/ 3299733 w 6516380"/>
              <a:gd name="connsiteY113" fmla="*/ 35610 h 3632277"/>
              <a:gd name="connsiteX114" fmla="*/ 3181038 w 6516380"/>
              <a:gd name="connsiteY114" fmla="*/ 59351 h 3632277"/>
              <a:gd name="connsiteX115" fmla="*/ 3109820 w 6516380"/>
              <a:gd name="connsiteY115" fmla="*/ 83091 h 3632277"/>
              <a:gd name="connsiteX116" fmla="*/ 3038603 w 6516380"/>
              <a:gd name="connsiteY116" fmla="*/ 106831 h 3632277"/>
              <a:gd name="connsiteX117" fmla="*/ 3002995 w 6516380"/>
              <a:gd name="connsiteY117" fmla="*/ 118702 h 3632277"/>
              <a:gd name="connsiteX118" fmla="*/ 2967386 w 6516380"/>
              <a:gd name="connsiteY118" fmla="*/ 130572 h 3632277"/>
              <a:gd name="connsiteX119" fmla="*/ 2908038 w 6516380"/>
              <a:gd name="connsiteY119" fmla="*/ 178053 h 3632277"/>
              <a:gd name="connsiteX120" fmla="*/ 2872430 w 6516380"/>
              <a:gd name="connsiteY120" fmla="*/ 201793 h 3632277"/>
              <a:gd name="connsiteX121" fmla="*/ 2801212 w 6516380"/>
              <a:gd name="connsiteY121" fmla="*/ 261144 h 3632277"/>
              <a:gd name="connsiteX122" fmla="*/ 2777473 w 6516380"/>
              <a:gd name="connsiteY122" fmla="*/ 296754 h 3632277"/>
              <a:gd name="connsiteX123" fmla="*/ 2718125 w 6516380"/>
              <a:gd name="connsiteY123" fmla="*/ 379846 h 3632277"/>
              <a:gd name="connsiteX124" fmla="*/ 2682517 w 6516380"/>
              <a:gd name="connsiteY124" fmla="*/ 486677 h 3632277"/>
              <a:gd name="connsiteX125" fmla="*/ 2670647 w 6516380"/>
              <a:gd name="connsiteY125" fmla="*/ 522288 h 3632277"/>
              <a:gd name="connsiteX126" fmla="*/ 2682517 w 6516380"/>
              <a:gd name="connsiteY126" fmla="*/ 759692 h 3632277"/>
              <a:gd name="connsiteX127" fmla="*/ 2706256 w 6516380"/>
              <a:gd name="connsiteY127" fmla="*/ 854653 h 3632277"/>
              <a:gd name="connsiteX128" fmla="*/ 2718125 w 6516380"/>
              <a:gd name="connsiteY128" fmla="*/ 925874 h 3632277"/>
              <a:gd name="connsiteX129" fmla="*/ 2706256 w 6516380"/>
              <a:gd name="connsiteY129" fmla="*/ 1139538 h 3632277"/>
              <a:gd name="connsiteX130" fmla="*/ 2694386 w 6516380"/>
              <a:gd name="connsiteY130" fmla="*/ 1187018 h 3632277"/>
              <a:gd name="connsiteX131" fmla="*/ 2682517 w 6516380"/>
              <a:gd name="connsiteY131" fmla="*/ 1258239 h 3632277"/>
              <a:gd name="connsiteX132" fmla="*/ 2670647 w 6516380"/>
              <a:gd name="connsiteY132" fmla="*/ 1341331 h 3632277"/>
              <a:gd name="connsiteX133" fmla="*/ 2646908 w 6516380"/>
              <a:gd name="connsiteY133" fmla="*/ 1483773 h 3632277"/>
              <a:gd name="connsiteX134" fmla="*/ 2635039 w 6516380"/>
              <a:gd name="connsiteY134" fmla="*/ 1590605 h 3632277"/>
              <a:gd name="connsiteX135" fmla="*/ 2623169 w 6516380"/>
              <a:gd name="connsiteY135" fmla="*/ 1982321 h 3632277"/>
              <a:gd name="connsiteX136" fmla="*/ 2563821 w 6516380"/>
              <a:gd name="connsiteY136" fmla="*/ 2184114 h 3632277"/>
              <a:gd name="connsiteX137" fmla="*/ 2551952 w 6516380"/>
              <a:gd name="connsiteY137" fmla="*/ 2219725 h 3632277"/>
              <a:gd name="connsiteX138" fmla="*/ 2528213 w 6516380"/>
              <a:gd name="connsiteY138" fmla="*/ 2255335 h 3632277"/>
              <a:gd name="connsiteX139" fmla="*/ 2516343 w 6516380"/>
              <a:gd name="connsiteY139" fmla="*/ 2290946 h 3632277"/>
              <a:gd name="connsiteX140" fmla="*/ 2445126 w 6516380"/>
              <a:gd name="connsiteY140" fmla="*/ 2314686 h 3632277"/>
              <a:gd name="connsiteX141" fmla="*/ 2314561 w 6516380"/>
              <a:gd name="connsiteY141" fmla="*/ 2362167 h 3632277"/>
              <a:gd name="connsiteX142" fmla="*/ 2195866 w 6516380"/>
              <a:gd name="connsiteY142" fmla="*/ 2385907 h 3632277"/>
              <a:gd name="connsiteX143" fmla="*/ 2148387 w 6516380"/>
              <a:gd name="connsiteY143" fmla="*/ 2397777 h 3632277"/>
              <a:gd name="connsiteX144" fmla="*/ 2089040 w 6516380"/>
              <a:gd name="connsiteY144" fmla="*/ 2409648 h 3632277"/>
              <a:gd name="connsiteX145" fmla="*/ 1329389 w 6516380"/>
              <a:gd name="connsiteY145" fmla="*/ 2385907 h 3632277"/>
              <a:gd name="connsiteX146" fmla="*/ 1293780 w 6516380"/>
              <a:gd name="connsiteY146" fmla="*/ 2374037 h 3632277"/>
              <a:gd name="connsiteX147" fmla="*/ 1234432 w 6516380"/>
              <a:gd name="connsiteY147" fmla="*/ 2290946 h 3632277"/>
              <a:gd name="connsiteX148" fmla="*/ 1210693 w 6516380"/>
              <a:gd name="connsiteY148" fmla="*/ 2195984 h 3632277"/>
              <a:gd name="connsiteX149" fmla="*/ 1210693 w 6516380"/>
              <a:gd name="connsiteY149" fmla="*/ 1436292 h 3632277"/>
              <a:gd name="connsiteX150" fmla="*/ 1222563 w 6516380"/>
              <a:gd name="connsiteY150" fmla="*/ 1365071 h 3632277"/>
              <a:gd name="connsiteX151" fmla="*/ 1246302 w 6516380"/>
              <a:gd name="connsiteY151" fmla="*/ 1270110 h 3632277"/>
              <a:gd name="connsiteX152" fmla="*/ 1258172 w 6516380"/>
              <a:gd name="connsiteY152" fmla="*/ 1127667 h 3632277"/>
              <a:gd name="connsiteX153" fmla="*/ 1270041 w 6516380"/>
              <a:gd name="connsiteY153" fmla="*/ 1008966 h 3632277"/>
              <a:gd name="connsiteX154" fmla="*/ 1281911 w 6516380"/>
              <a:gd name="connsiteY154" fmla="*/ 557899 h 3632277"/>
              <a:gd name="connsiteX155" fmla="*/ 1270041 w 6516380"/>
              <a:gd name="connsiteY155" fmla="*/ 486677 h 3632277"/>
              <a:gd name="connsiteX156" fmla="*/ 1246302 w 6516380"/>
              <a:gd name="connsiteY156" fmla="*/ 356105 h 3632277"/>
              <a:gd name="connsiteX157" fmla="*/ 1234432 w 6516380"/>
              <a:gd name="connsiteY157" fmla="*/ 320495 h 3632277"/>
              <a:gd name="connsiteX158" fmla="*/ 1163215 w 6516380"/>
              <a:gd name="connsiteY158" fmla="*/ 296754 h 3632277"/>
              <a:gd name="connsiteX159" fmla="*/ 1127607 w 6516380"/>
              <a:gd name="connsiteY159" fmla="*/ 273014 h 3632277"/>
              <a:gd name="connsiteX160" fmla="*/ 1068259 w 6516380"/>
              <a:gd name="connsiteY160" fmla="*/ 225533 h 3632277"/>
              <a:gd name="connsiteX161" fmla="*/ 1056389 w 6516380"/>
              <a:gd name="connsiteY161" fmla="*/ 189923 h 363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516380" h="3632277">
                <a:moveTo>
                  <a:pt x="1056389" y="189923"/>
                </a:moveTo>
                <a:cubicBezTo>
                  <a:pt x="1044520" y="176075"/>
                  <a:pt x="1016277" y="158930"/>
                  <a:pt x="997042" y="142442"/>
                </a:cubicBezTo>
                <a:cubicBezTo>
                  <a:pt x="971522" y="120566"/>
                  <a:pt x="972024" y="109675"/>
                  <a:pt x="937694" y="94961"/>
                </a:cubicBezTo>
                <a:cubicBezTo>
                  <a:pt x="922700" y="88535"/>
                  <a:pt x="905901" y="87573"/>
                  <a:pt x="890216" y="83091"/>
                </a:cubicBezTo>
                <a:cubicBezTo>
                  <a:pt x="804830" y="58694"/>
                  <a:pt x="916778" y="78993"/>
                  <a:pt x="759651" y="59351"/>
                </a:cubicBezTo>
                <a:cubicBezTo>
                  <a:pt x="652825" y="63308"/>
                  <a:pt x="545606" y="61243"/>
                  <a:pt x="439173" y="71221"/>
                </a:cubicBezTo>
                <a:cubicBezTo>
                  <a:pt x="417959" y="73210"/>
                  <a:pt x="400038" y="88223"/>
                  <a:pt x="379825" y="94961"/>
                </a:cubicBezTo>
                <a:cubicBezTo>
                  <a:pt x="364349" y="100120"/>
                  <a:pt x="348173" y="102874"/>
                  <a:pt x="332347" y="106831"/>
                </a:cubicBezTo>
                <a:cubicBezTo>
                  <a:pt x="320477" y="114745"/>
                  <a:pt x="309498" y="124192"/>
                  <a:pt x="296738" y="130572"/>
                </a:cubicBezTo>
                <a:cubicBezTo>
                  <a:pt x="277681" y="140101"/>
                  <a:pt x="254846" y="142093"/>
                  <a:pt x="237391" y="154312"/>
                </a:cubicBezTo>
                <a:cubicBezTo>
                  <a:pt x="214471" y="170357"/>
                  <a:pt x="178043" y="213663"/>
                  <a:pt x="178043" y="213663"/>
                </a:cubicBezTo>
                <a:cubicBezTo>
                  <a:pt x="170130" y="229490"/>
                  <a:pt x="163682" y="246139"/>
                  <a:pt x="154304" y="261144"/>
                </a:cubicBezTo>
                <a:cubicBezTo>
                  <a:pt x="143819" y="277921"/>
                  <a:pt x="127542" y="290930"/>
                  <a:pt x="118695" y="308625"/>
                </a:cubicBezTo>
                <a:cubicBezTo>
                  <a:pt x="111400" y="323217"/>
                  <a:pt x="111307" y="340419"/>
                  <a:pt x="106826" y="356105"/>
                </a:cubicBezTo>
                <a:cubicBezTo>
                  <a:pt x="103389" y="368136"/>
                  <a:pt x="98913" y="379846"/>
                  <a:pt x="94956" y="391716"/>
                </a:cubicBezTo>
                <a:cubicBezTo>
                  <a:pt x="91000" y="447110"/>
                  <a:pt x="85499" y="502416"/>
                  <a:pt x="83087" y="557899"/>
                </a:cubicBezTo>
                <a:cubicBezTo>
                  <a:pt x="77585" y="684456"/>
                  <a:pt x="77875" y="811242"/>
                  <a:pt x="71217" y="937744"/>
                </a:cubicBezTo>
                <a:cubicBezTo>
                  <a:pt x="69952" y="961779"/>
                  <a:pt x="62752" y="985140"/>
                  <a:pt x="59348" y="1008966"/>
                </a:cubicBezTo>
                <a:cubicBezTo>
                  <a:pt x="37793" y="1159860"/>
                  <a:pt x="58277" y="1049933"/>
                  <a:pt x="35608" y="1163278"/>
                </a:cubicBezTo>
                <a:cubicBezTo>
                  <a:pt x="31652" y="1270110"/>
                  <a:pt x="29077" y="1377001"/>
                  <a:pt x="23739" y="1483773"/>
                </a:cubicBezTo>
                <a:cubicBezTo>
                  <a:pt x="17775" y="1603066"/>
                  <a:pt x="13103" y="1628216"/>
                  <a:pt x="0" y="1733047"/>
                </a:cubicBezTo>
                <a:cubicBezTo>
                  <a:pt x="3956" y="1843835"/>
                  <a:pt x="1833" y="1955008"/>
                  <a:pt x="11869" y="2065412"/>
                </a:cubicBezTo>
                <a:cubicBezTo>
                  <a:pt x="13798" y="2086632"/>
                  <a:pt x="29486" y="2104354"/>
                  <a:pt x="35608" y="2124763"/>
                </a:cubicBezTo>
                <a:cubicBezTo>
                  <a:pt x="41405" y="2144088"/>
                  <a:pt x="43101" y="2164419"/>
                  <a:pt x="47478" y="2184114"/>
                </a:cubicBezTo>
                <a:cubicBezTo>
                  <a:pt x="51017" y="2200040"/>
                  <a:pt x="56149" y="2215598"/>
                  <a:pt x="59348" y="2231595"/>
                </a:cubicBezTo>
                <a:cubicBezTo>
                  <a:pt x="67579" y="2272751"/>
                  <a:pt x="77389" y="2346021"/>
                  <a:pt x="83087" y="2385907"/>
                </a:cubicBezTo>
                <a:cubicBezTo>
                  <a:pt x="87043" y="2453171"/>
                  <a:pt x="92915" y="2520350"/>
                  <a:pt x="94956" y="2587700"/>
                </a:cubicBezTo>
                <a:cubicBezTo>
                  <a:pt x="100829" y="2781531"/>
                  <a:pt x="99649" y="2975552"/>
                  <a:pt x="106826" y="3169339"/>
                </a:cubicBezTo>
                <a:cubicBezTo>
                  <a:pt x="108715" y="3220348"/>
                  <a:pt x="129530" y="3263266"/>
                  <a:pt x="166173" y="3299911"/>
                </a:cubicBezTo>
                <a:lnTo>
                  <a:pt x="225521" y="3359262"/>
                </a:lnTo>
                <a:cubicBezTo>
                  <a:pt x="233434" y="3367176"/>
                  <a:pt x="240307" y="3376288"/>
                  <a:pt x="249260" y="3383003"/>
                </a:cubicBezTo>
                <a:cubicBezTo>
                  <a:pt x="290850" y="3414197"/>
                  <a:pt x="330993" y="3446560"/>
                  <a:pt x="379825" y="3466094"/>
                </a:cubicBezTo>
                <a:cubicBezTo>
                  <a:pt x="403059" y="3475388"/>
                  <a:pt x="426360" y="3485720"/>
                  <a:pt x="451043" y="3489834"/>
                </a:cubicBezTo>
                <a:lnTo>
                  <a:pt x="522260" y="3501705"/>
                </a:lnTo>
                <a:cubicBezTo>
                  <a:pt x="602782" y="3514094"/>
                  <a:pt x="594164" y="3509771"/>
                  <a:pt x="664694" y="3525445"/>
                </a:cubicBezTo>
                <a:cubicBezTo>
                  <a:pt x="680619" y="3528984"/>
                  <a:pt x="696040" y="3534895"/>
                  <a:pt x="712173" y="3537315"/>
                </a:cubicBezTo>
                <a:cubicBezTo>
                  <a:pt x="775264" y="3546779"/>
                  <a:pt x="902085" y="3561056"/>
                  <a:pt x="902085" y="3561056"/>
                </a:cubicBezTo>
                <a:cubicBezTo>
                  <a:pt x="1049457" y="3603164"/>
                  <a:pt x="922706" y="3572536"/>
                  <a:pt x="1115737" y="3596666"/>
                </a:cubicBezTo>
                <a:cubicBezTo>
                  <a:pt x="1135756" y="3599168"/>
                  <a:pt x="1155391" y="3604159"/>
                  <a:pt x="1175085" y="3608536"/>
                </a:cubicBezTo>
                <a:cubicBezTo>
                  <a:pt x="1191010" y="3612075"/>
                  <a:pt x="1206362" y="3618501"/>
                  <a:pt x="1222563" y="3620407"/>
                </a:cubicBezTo>
                <a:cubicBezTo>
                  <a:pt x="1273796" y="3626435"/>
                  <a:pt x="1325432" y="3628320"/>
                  <a:pt x="1376867" y="3632277"/>
                </a:cubicBezTo>
                <a:cubicBezTo>
                  <a:pt x="1505526" y="3628703"/>
                  <a:pt x="1823120" y="3624820"/>
                  <a:pt x="1994083" y="3608536"/>
                </a:cubicBezTo>
                <a:cubicBezTo>
                  <a:pt x="2276152" y="3581670"/>
                  <a:pt x="1617686" y="3611689"/>
                  <a:pt x="2195866" y="3584796"/>
                </a:cubicBezTo>
                <a:cubicBezTo>
                  <a:pt x="2597012" y="3566137"/>
                  <a:pt x="3191064" y="3565182"/>
                  <a:pt x="3525254" y="3561056"/>
                </a:cubicBezTo>
                <a:cubicBezTo>
                  <a:pt x="3541080" y="3557099"/>
                  <a:pt x="3557739" y="3555612"/>
                  <a:pt x="3572733" y="3549185"/>
                </a:cubicBezTo>
                <a:cubicBezTo>
                  <a:pt x="3585845" y="3543565"/>
                  <a:pt x="3595582" y="3531825"/>
                  <a:pt x="3608341" y="3525445"/>
                </a:cubicBezTo>
                <a:cubicBezTo>
                  <a:pt x="3619532" y="3519849"/>
                  <a:pt x="3632080" y="3517532"/>
                  <a:pt x="3643950" y="3513575"/>
                </a:cubicBezTo>
                <a:cubicBezTo>
                  <a:pt x="3651863" y="3505661"/>
                  <a:pt x="3658736" y="3496549"/>
                  <a:pt x="3667689" y="3489834"/>
                </a:cubicBezTo>
                <a:cubicBezTo>
                  <a:pt x="3690513" y="3472715"/>
                  <a:pt x="3718732" y="3462529"/>
                  <a:pt x="3738906" y="3442354"/>
                </a:cubicBezTo>
                <a:cubicBezTo>
                  <a:pt x="3796229" y="3385026"/>
                  <a:pt x="3726485" y="3457880"/>
                  <a:pt x="3786384" y="3383003"/>
                </a:cubicBezTo>
                <a:cubicBezTo>
                  <a:pt x="3793375" y="3374264"/>
                  <a:pt x="3802211" y="3367176"/>
                  <a:pt x="3810124" y="3359262"/>
                </a:cubicBezTo>
                <a:cubicBezTo>
                  <a:pt x="3814080" y="3347392"/>
                  <a:pt x="3815556" y="3334381"/>
                  <a:pt x="3821993" y="3323652"/>
                </a:cubicBezTo>
                <a:cubicBezTo>
                  <a:pt x="3827750" y="3314055"/>
                  <a:pt x="3841576" y="3310302"/>
                  <a:pt x="3845732" y="3299911"/>
                </a:cubicBezTo>
                <a:cubicBezTo>
                  <a:pt x="3857849" y="3269617"/>
                  <a:pt x="3861558" y="3236604"/>
                  <a:pt x="3869471" y="3204950"/>
                </a:cubicBezTo>
                <a:cubicBezTo>
                  <a:pt x="3880144" y="3162255"/>
                  <a:pt x="3885673" y="3143342"/>
                  <a:pt x="3893210" y="3098118"/>
                </a:cubicBezTo>
                <a:cubicBezTo>
                  <a:pt x="3897809" y="3070520"/>
                  <a:pt x="3900481" y="3042625"/>
                  <a:pt x="3905080" y="3015027"/>
                </a:cubicBezTo>
                <a:cubicBezTo>
                  <a:pt x="3918810" y="2932644"/>
                  <a:pt x="3919124" y="2969542"/>
                  <a:pt x="3928819" y="2872585"/>
                </a:cubicBezTo>
                <a:cubicBezTo>
                  <a:pt x="3950286" y="2657901"/>
                  <a:pt x="3927422" y="2784603"/>
                  <a:pt x="3952558" y="2658921"/>
                </a:cubicBezTo>
                <a:cubicBezTo>
                  <a:pt x="3948601" y="2465041"/>
                  <a:pt x="3948141" y="2271059"/>
                  <a:pt x="3940688" y="2077282"/>
                </a:cubicBezTo>
                <a:cubicBezTo>
                  <a:pt x="3940207" y="2064779"/>
                  <a:pt x="3931853" y="2053810"/>
                  <a:pt x="3928819" y="2041672"/>
                </a:cubicBezTo>
                <a:cubicBezTo>
                  <a:pt x="3923926" y="2022099"/>
                  <a:pt x="3924033" y="2001212"/>
                  <a:pt x="3916949" y="1982321"/>
                </a:cubicBezTo>
                <a:cubicBezTo>
                  <a:pt x="3911940" y="1968963"/>
                  <a:pt x="3900138" y="1959181"/>
                  <a:pt x="3893210" y="1946710"/>
                </a:cubicBezTo>
                <a:cubicBezTo>
                  <a:pt x="3880321" y="1923508"/>
                  <a:pt x="3867810" y="1899990"/>
                  <a:pt x="3857602" y="1875489"/>
                </a:cubicBezTo>
                <a:cubicBezTo>
                  <a:pt x="3847978" y="1852389"/>
                  <a:pt x="3841776" y="1828008"/>
                  <a:pt x="3833863" y="1804268"/>
                </a:cubicBezTo>
                <a:cubicBezTo>
                  <a:pt x="3833860" y="1804258"/>
                  <a:pt x="3810127" y="1733058"/>
                  <a:pt x="3810124" y="1733047"/>
                </a:cubicBezTo>
                <a:cubicBezTo>
                  <a:pt x="3795219" y="1673427"/>
                  <a:pt x="3803413" y="1701043"/>
                  <a:pt x="3786384" y="1649956"/>
                </a:cubicBezTo>
                <a:cubicBezTo>
                  <a:pt x="3782428" y="1598518"/>
                  <a:pt x="3774515" y="1547233"/>
                  <a:pt x="3774515" y="1495643"/>
                </a:cubicBezTo>
                <a:cubicBezTo>
                  <a:pt x="3774515" y="1463743"/>
                  <a:pt x="3781140" y="1432148"/>
                  <a:pt x="3786384" y="1400682"/>
                </a:cubicBezTo>
                <a:cubicBezTo>
                  <a:pt x="3791832" y="1367993"/>
                  <a:pt x="3797847" y="1341738"/>
                  <a:pt x="3821993" y="1317590"/>
                </a:cubicBezTo>
                <a:cubicBezTo>
                  <a:pt x="3832080" y="1307502"/>
                  <a:pt x="3844434" y="1299337"/>
                  <a:pt x="3857602" y="1293850"/>
                </a:cubicBezTo>
                <a:cubicBezTo>
                  <a:pt x="3907896" y="1272893"/>
                  <a:pt x="3968293" y="1254295"/>
                  <a:pt x="4023775" y="1246369"/>
                </a:cubicBezTo>
                <a:cubicBezTo>
                  <a:pt x="4059243" y="1241302"/>
                  <a:pt x="4094992" y="1238456"/>
                  <a:pt x="4130601" y="1234499"/>
                </a:cubicBezTo>
                <a:cubicBezTo>
                  <a:pt x="4265861" y="1200682"/>
                  <a:pt x="4211865" y="1210759"/>
                  <a:pt x="4474818" y="1210759"/>
                </a:cubicBezTo>
                <a:cubicBezTo>
                  <a:pt x="4561951" y="1210759"/>
                  <a:pt x="4648905" y="1218672"/>
                  <a:pt x="4735948" y="1222629"/>
                </a:cubicBezTo>
                <a:cubicBezTo>
                  <a:pt x="4775513" y="1226586"/>
                  <a:pt x="4815229" y="1229244"/>
                  <a:pt x="4854643" y="1234499"/>
                </a:cubicBezTo>
                <a:cubicBezTo>
                  <a:pt x="4874640" y="1237165"/>
                  <a:pt x="4894142" y="1242760"/>
                  <a:pt x="4913991" y="1246369"/>
                </a:cubicBezTo>
                <a:cubicBezTo>
                  <a:pt x="4937669" y="1250674"/>
                  <a:pt x="4961609" y="1253519"/>
                  <a:pt x="4985208" y="1258239"/>
                </a:cubicBezTo>
                <a:cubicBezTo>
                  <a:pt x="5001205" y="1261439"/>
                  <a:pt x="5017001" y="1265628"/>
                  <a:pt x="5032687" y="1270110"/>
                </a:cubicBezTo>
                <a:cubicBezTo>
                  <a:pt x="5044717" y="1273547"/>
                  <a:pt x="5056027" y="1279526"/>
                  <a:pt x="5068295" y="1281980"/>
                </a:cubicBezTo>
                <a:cubicBezTo>
                  <a:pt x="5095729" y="1287467"/>
                  <a:pt x="5123856" y="1288845"/>
                  <a:pt x="5151382" y="1293850"/>
                </a:cubicBezTo>
                <a:cubicBezTo>
                  <a:pt x="5167432" y="1296768"/>
                  <a:pt x="5182769" y="1303038"/>
                  <a:pt x="5198860" y="1305720"/>
                </a:cubicBezTo>
                <a:cubicBezTo>
                  <a:pt x="5230325" y="1310964"/>
                  <a:pt x="5262165" y="1313633"/>
                  <a:pt x="5293817" y="1317590"/>
                </a:cubicBezTo>
                <a:cubicBezTo>
                  <a:pt x="5416469" y="1313633"/>
                  <a:pt x="5539256" y="1312721"/>
                  <a:pt x="5661772" y="1305720"/>
                </a:cubicBezTo>
                <a:cubicBezTo>
                  <a:pt x="5703078" y="1303360"/>
                  <a:pt x="5707818" y="1289388"/>
                  <a:pt x="5744859" y="1281980"/>
                </a:cubicBezTo>
                <a:cubicBezTo>
                  <a:pt x="5772293" y="1276493"/>
                  <a:pt x="5800250" y="1274067"/>
                  <a:pt x="5827946" y="1270110"/>
                </a:cubicBezTo>
                <a:cubicBezTo>
                  <a:pt x="5847729" y="1262196"/>
                  <a:pt x="5867081" y="1253107"/>
                  <a:pt x="5887294" y="1246369"/>
                </a:cubicBezTo>
                <a:cubicBezTo>
                  <a:pt x="5902770" y="1241210"/>
                  <a:pt x="5919147" y="1239187"/>
                  <a:pt x="5934772" y="1234499"/>
                </a:cubicBezTo>
                <a:cubicBezTo>
                  <a:pt x="5958740" y="1227308"/>
                  <a:pt x="5982250" y="1218672"/>
                  <a:pt x="6005989" y="1210759"/>
                </a:cubicBezTo>
                <a:lnTo>
                  <a:pt x="6041598" y="1198889"/>
                </a:lnTo>
                <a:cubicBezTo>
                  <a:pt x="6065337" y="1190975"/>
                  <a:pt x="6090434" y="1186339"/>
                  <a:pt x="6112815" y="1175148"/>
                </a:cubicBezTo>
                <a:cubicBezTo>
                  <a:pt x="6128641" y="1167235"/>
                  <a:pt x="6143507" y="1157004"/>
                  <a:pt x="6160293" y="1151408"/>
                </a:cubicBezTo>
                <a:cubicBezTo>
                  <a:pt x="6179432" y="1145028"/>
                  <a:pt x="6199858" y="1143495"/>
                  <a:pt x="6219641" y="1139538"/>
                </a:cubicBezTo>
                <a:cubicBezTo>
                  <a:pt x="6231511" y="1131624"/>
                  <a:pt x="6242490" y="1122177"/>
                  <a:pt x="6255250" y="1115797"/>
                </a:cubicBezTo>
                <a:cubicBezTo>
                  <a:pt x="6266440" y="1110201"/>
                  <a:pt x="6279921" y="1110003"/>
                  <a:pt x="6290858" y="1103927"/>
                </a:cubicBezTo>
                <a:cubicBezTo>
                  <a:pt x="6406333" y="1039770"/>
                  <a:pt x="6328193" y="1080727"/>
                  <a:pt x="6385815" y="1032706"/>
                </a:cubicBezTo>
                <a:cubicBezTo>
                  <a:pt x="6401012" y="1020041"/>
                  <a:pt x="6417467" y="1008965"/>
                  <a:pt x="6433293" y="997095"/>
                </a:cubicBezTo>
                <a:cubicBezTo>
                  <a:pt x="6437249" y="985225"/>
                  <a:pt x="6438725" y="972214"/>
                  <a:pt x="6445162" y="961485"/>
                </a:cubicBezTo>
                <a:cubicBezTo>
                  <a:pt x="6487445" y="891009"/>
                  <a:pt x="6451913" y="993771"/>
                  <a:pt x="6492640" y="902134"/>
                </a:cubicBezTo>
                <a:cubicBezTo>
                  <a:pt x="6502803" y="879266"/>
                  <a:pt x="6516380" y="830913"/>
                  <a:pt x="6516380" y="830913"/>
                </a:cubicBezTo>
                <a:cubicBezTo>
                  <a:pt x="6512423" y="739908"/>
                  <a:pt x="6511496" y="648721"/>
                  <a:pt x="6504510" y="557899"/>
                </a:cubicBezTo>
                <a:cubicBezTo>
                  <a:pt x="6503550" y="545423"/>
                  <a:pt x="6495675" y="534427"/>
                  <a:pt x="6492640" y="522288"/>
                </a:cubicBezTo>
                <a:cubicBezTo>
                  <a:pt x="6487747" y="502715"/>
                  <a:pt x="6485664" y="482510"/>
                  <a:pt x="6480771" y="462937"/>
                </a:cubicBezTo>
                <a:cubicBezTo>
                  <a:pt x="6477736" y="450798"/>
                  <a:pt x="6471936" y="439465"/>
                  <a:pt x="6468901" y="427326"/>
                </a:cubicBezTo>
                <a:cubicBezTo>
                  <a:pt x="6464008" y="407753"/>
                  <a:pt x="6463412" y="387116"/>
                  <a:pt x="6457032" y="367976"/>
                </a:cubicBezTo>
                <a:cubicBezTo>
                  <a:pt x="6451437" y="351189"/>
                  <a:pt x="6440263" y="336759"/>
                  <a:pt x="6433293" y="320495"/>
                </a:cubicBezTo>
                <a:cubicBezTo>
                  <a:pt x="6428364" y="308994"/>
                  <a:pt x="6427018" y="296076"/>
                  <a:pt x="6421423" y="284884"/>
                </a:cubicBezTo>
                <a:cubicBezTo>
                  <a:pt x="6418521" y="279080"/>
                  <a:pt x="6373850" y="204054"/>
                  <a:pt x="6362075" y="189923"/>
                </a:cubicBezTo>
                <a:cubicBezTo>
                  <a:pt x="6351329" y="177027"/>
                  <a:pt x="6336223" y="167972"/>
                  <a:pt x="6326467" y="154312"/>
                </a:cubicBezTo>
                <a:cubicBezTo>
                  <a:pt x="6316183" y="139913"/>
                  <a:pt x="6315240" y="119344"/>
                  <a:pt x="6302728" y="106831"/>
                </a:cubicBezTo>
                <a:cubicBezTo>
                  <a:pt x="6274320" y="78422"/>
                  <a:pt x="6207068" y="29411"/>
                  <a:pt x="6160293" y="11870"/>
                </a:cubicBezTo>
                <a:cubicBezTo>
                  <a:pt x="6145019" y="6142"/>
                  <a:pt x="6128641" y="3957"/>
                  <a:pt x="6112815" y="0"/>
                </a:cubicBezTo>
                <a:lnTo>
                  <a:pt x="4593513" y="11870"/>
                </a:lnTo>
                <a:cubicBezTo>
                  <a:pt x="4447079" y="13645"/>
                  <a:pt x="4300760" y="21053"/>
                  <a:pt x="4154340" y="23740"/>
                </a:cubicBezTo>
                <a:lnTo>
                  <a:pt x="3299733" y="35610"/>
                </a:lnTo>
                <a:cubicBezTo>
                  <a:pt x="3200995" y="68526"/>
                  <a:pt x="3358323" y="18438"/>
                  <a:pt x="3181038" y="59351"/>
                </a:cubicBezTo>
                <a:cubicBezTo>
                  <a:pt x="3156655" y="64978"/>
                  <a:pt x="3133559" y="75178"/>
                  <a:pt x="3109820" y="83091"/>
                </a:cubicBezTo>
                <a:lnTo>
                  <a:pt x="3038603" y="106831"/>
                </a:lnTo>
                <a:lnTo>
                  <a:pt x="3002995" y="118702"/>
                </a:lnTo>
                <a:cubicBezTo>
                  <a:pt x="2991125" y="122659"/>
                  <a:pt x="2977796" y="123632"/>
                  <a:pt x="2967386" y="130572"/>
                </a:cubicBezTo>
                <a:cubicBezTo>
                  <a:pt x="2857797" y="203633"/>
                  <a:pt x="2992595" y="110403"/>
                  <a:pt x="2908038" y="178053"/>
                </a:cubicBezTo>
                <a:cubicBezTo>
                  <a:pt x="2896899" y="186965"/>
                  <a:pt x="2883389" y="192660"/>
                  <a:pt x="2872430" y="201793"/>
                </a:cubicBezTo>
                <a:cubicBezTo>
                  <a:pt x="2781036" y="277958"/>
                  <a:pt x="2889624" y="202199"/>
                  <a:pt x="2801212" y="261144"/>
                </a:cubicBezTo>
                <a:cubicBezTo>
                  <a:pt x="2793299" y="273014"/>
                  <a:pt x="2785764" y="285145"/>
                  <a:pt x="2777473" y="296754"/>
                </a:cubicBezTo>
                <a:cubicBezTo>
                  <a:pt x="2703854" y="399827"/>
                  <a:pt x="2774077" y="295916"/>
                  <a:pt x="2718125" y="379846"/>
                </a:cubicBezTo>
                <a:lnTo>
                  <a:pt x="2682517" y="486677"/>
                </a:lnTo>
                <a:lnTo>
                  <a:pt x="2670647" y="522288"/>
                </a:lnTo>
                <a:cubicBezTo>
                  <a:pt x="2674604" y="601423"/>
                  <a:pt x="2674076" y="680909"/>
                  <a:pt x="2682517" y="759692"/>
                </a:cubicBezTo>
                <a:cubicBezTo>
                  <a:pt x="2685993" y="792134"/>
                  <a:pt x="2700893" y="822469"/>
                  <a:pt x="2706256" y="854653"/>
                </a:cubicBezTo>
                <a:lnTo>
                  <a:pt x="2718125" y="925874"/>
                </a:lnTo>
                <a:cubicBezTo>
                  <a:pt x="2714169" y="997095"/>
                  <a:pt x="2712714" y="1068500"/>
                  <a:pt x="2706256" y="1139538"/>
                </a:cubicBezTo>
                <a:cubicBezTo>
                  <a:pt x="2704779" y="1155785"/>
                  <a:pt x="2697585" y="1171021"/>
                  <a:pt x="2694386" y="1187018"/>
                </a:cubicBezTo>
                <a:cubicBezTo>
                  <a:pt x="2689666" y="1210618"/>
                  <a:pt x="2686176" y="1234451"/>
                  <a:pt x="2682517" y="1258239"/>
                </a:cubicBezTo>
                <a:cubicBezTo>
                  <a:pt x="2678263" y="1285892"/>
                  <a:pt x="2675010" y="1313695"/>
                  <a:pt x="2670647" y="1341331"/>
                </a:cubicBezTo>
                <a:cubicBezTo>
                  <a:pt x="2663140" y="1388878"/>
                  <a:pt x="2652223" y="1435932"/>
                  <a:pt x="2646908" y="1483773"/>
                </a:cubicBezTo>
                <a:lnTo>
                  <a:pt x="2635039" y="1590605"/>
                </a:lnTo>
                <a:cubicBezTo>
                  <a:pt x="2631082" y="1721177"/>
                  <a:pt x="2632702" y="1852037"/>
                  <a:pt x="2623169" y="1982321"/>
                </a:cubicBezTo>
                <a:cubicBezTo>
                  <a:pt x="2620090" y="2024404"/>
                  <a:pt x="2575506" y="2149057"/>
                  <a:pt x="2563821" y="2184114"/>
                </a:cubicBezTo>
                <a:cubicBezTo>
                  <a:pt x="2559864" y="2195984"/>
                  <a:pt x="2558892" y="2209314"/>
                  <a:pt x="2551952" y="2219725"/>
                </a:cubicBezTo>
                <a:cubicBezTo>
                  <a:pt x="2544039" y="2231595"/>
                  <a:pt x="2534593" y="2242575"/>
                  <a:pt x="2528213" y="2255335"/>
                </a:cubicBezTo>
                <a:cubicBezTo>
                  <a:pt x="2522617" y="2266527"/>
                  <a:pt x="2526525" y="2283673"/>
                  <a:pt x="2516343" y="2290946"/>
                </a:cubicBezTo>
                <a:cubicBezTo>
                  <a:pt x="2495981" y="2305491"/>
                  <a:pt x="2465946" y="2300805"/>
                  <a:pt x="2445126" y="2314686"/>
                </a:cubicBezTo>
                <a:cubicBezTo>
                  <a:pt x="2382371" y="2356524"/>
                  <a:pt x="2423356" y="2334966"/>
                  <a:pt x="2314561" y="2362167"/>
                </a:cubicBezTo>
                <a:cubicBezTo>
                  <a:pt x="2204300" y="2389734"/>
                  <a:pt x="2341352" y="2356809"/>
                  <a:pt x="2195866" y="2385907"/>
                </a:cubicBezTo>
                <a:cubicBezTo>
                  <a:pt x="2179869" y="2389106"/>
                  <a:pt x="2164312" y="2394238"/>
                  <a:pt x="2148387" y="2397777"/>
                </a:cubicBezTo>
                <a:cubicBezTo>
                  <a:pt x="2128693" y="2402154"/>
                  <a:pt x="2108822" y="2405691"/>
                  <a:pt x="2089040" y="2409648"/>
                </a:cubicBezTo>
                <a:cubicBezTo>
                  <a:pt x="1897262" y="2406451"/>
                  <a:pt x="1570325" y="2454748"/>
                  <a:pt x="1329389" y="2385907"/>
                </a:cubicBezTo>
                <a:cubicBezTo>
                  <a:pt x="1317359" y="2382470"/>
                  <a:pt x="1305650" y="2377994"/>
                  <a:pt x="1293780" y="2374037"/>
                </a:cubicBezTo>
                <a:cubicBezTo>
                  <a:pt x="1260483" y="2340738"/>
                  <a:pt x="1250054" y="2337814"/>
                  <a:pt x="1234432" y="2290946"/>
                </a:cubicBezTo>
                <a:cubicBezTo>
                  <a:pt x="1224114" y="2259992"/>
                  <a:pt x="1210693" y="2195984"/>
                  <a:pt x="1210693" y="2195984"/>
                </a:cubicBezTo>
                <a:cubicBezTo>
                  <a:pt x="1195865" y="1825239"/>
                  <a:pt x="1191282" y="1873065"/>
                  <a:pt x="1210693" y="1436292"/>
                </a:cubicBezTo>
                <a:cubicBezTo>
                  <a:pt x="1211762" y="1412248"/>
                  <a:pt x="1217520" y="1388605"/>
                  <a:pt x="1222563" y="1365071"/>
                </a:cubicBezTo>
                <a:cubicBezTo>
                  <a:pt x="1229399" y="1333167"/>
                  <a:pt x="1246302" y="1270110"/>
                  <a:pt x="1246302" y="1270110"/>
                </a:cubicBezTo>
                <a:cubicBezTo>
                  <a:pt x="1250259" y="1222629"/>
                  <a:pt x="1253859" y="1175117"/>
                  <a:pt x="1258172" y="1127667"/>
                </a:cubicBezTo>
                <a:cubicBezTo>
                  <a:pt x="1261772" y="1088066"/>
                  <a:pt x="1268386" y="1048696"/>
                  <a:pt x="1270041" y="1008966"/>
                </a:cubicBezTo>
                <a:cubicBezTo>
                  <a:pt x="1276302" y="858689"/>
                  <a:pt x="1277954" y="708255"/>
                  <a:pt x="1281911" y="557899"/>
                </a:cubicBezTo>
                <a:cubicBezTo>
                  <a:pt x="1277954" y="534158"/>
                  <a:pt x="1273701" y="510465"/>
                  <a:pt x="1270041" y="486677"/>
                </a:cubicBezTo>
                <a:cubicBezTo>
                  <a:pt x="1258833" y="413824"/>
                  <a:pt x="1263227" y="415342"/>
                  <a:pt x="1246302" y="356105"/>
                </a:cubicBezTo>
                <a:cubicBezTo>
                  <a:pt x="1242865" y="344074"/>
                  <a:pt x="1244613" y="327768"/>
                  <a:pt x="1234432" y="320495"/>
                </a:cubicBezTo>
                <a:cubicBezTo>
                  <a:pt x="1214070" y="305950"/>
                  <a:pt x="1184035" y="310635"/>
                  <a:pt x="1163215" y="296754"/>
                </a:cubicBezTo>
                <a:cubicBezTo>
                  <a:pt x="1151346" y="288841"/>
                  <a:pt x="1138746" y="281926"/>
                  <a:pt x="1127607" y="273014"/>
                </a:cubicBezTo>
                <a:cubicBezTo>
                  <a:pt x="1100363" y="251218"/>
                  <a:pt x="1104786" y="240145"/>
                  <a:pt x="1068259" y="225533"/>
                </a:cubicBezTo>
                <a:cubicBezTo>
                  <a:pt x="1060912" y="222594"/>
                  <a:pt x="1068258" y="203771"/>
                  <a:pt x="1056389" y="189923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09458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Works with Weights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89984" y="546375"/>
            <a:ext cx="8346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0" dirty="0" smtClean="0"/>
              <a:t>9</a:t>
            </a:r>
            <a:endParaRPr kumimoji="1" lang="zh-CN" altLang="en-US" sz="10000" dirty="0"/>
          </a:p>
        </p:txBody>
      </p:sp>
      <p:sp>
        <p:nvSpPr>
          <p:cNvPr id="50" name="Oval 1"/>
          <p:cNvSpPr>
            <a:spLocks noChangeArrowheads="1"/>
          </p:cNvSpPr>
          <p:nvPr/>
        </p:nvSpPr>
        <p:spPr bwMode="auto">
          <a:xfrm>
            <a:off x="390256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1" name="Oval 2"/>
          <p:cNvSpPr>
            <a:spLocks noChangeArrowheads="1"/>
          </p:cNvSpPr>
          <p:nvPr/>
        </p:nvSpPr>
        <p:spPr bwMode="auto">
          <a:xfrm>
            <a:off x="131632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2" name="Oval 3"/>
          <p:cNvSpPr>
            <a:spLocks noChangeArrowheads="1"/>
          </p:cNvSpPr>
          <p:nvPr/>
        </p:nvSpPr>
        <p:spPr bwMode="auto">
          <a:xfrm>
            <a:off x="650032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3" name="Oval 4"/>
          <p:cNvSpPr>
            <a:spLocks noChangeArrowheads="1"/>
          </p:cNvSpPr>
          <p:nvPr/>
        </p:nvSpPr>
        <p:spPr bwMode="auto">
          <a:xfrm>
            <a:off x="131632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4" name="Oval 5"/>
          <p:cNvSpPr>
            <a:spLocks noChangeArrowheads="1"/>
          </p:cNvSpPr>
          <p:nvPr/>
        </p:nvSpPr>
        <p:spPr bwMode="auto">
          <a:xfrm>
            <a:off x="390256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5" name="Oval 6"/>
          <p:cNvSpPr>
            <a:spLocks noChangeArrowheads="1"/>
          </p:cNvSpPr>
          <p:nvPr/>
        </p:nvSpPr>
        <p:spPr bwMode="auto">
          <a:xfrm>
            <a:off x="390256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6" name="Oval 7"/>
          <p:cNvSpPr>
            <a:spLocks noChangeArrowheads="1"/>
          </p:cNvSpPr>
          <p:nvPr/>
        </p:nvSpPr>
        <p:spPr bwMode="auto">
          <a:xfrm>
            <a:off x="131632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7" name="Oval 8"/>
          <p:cNvSpPr>
            <a:spLocks noChangeArrowheads="1"/>
          </p:cNvSpPr>
          <p:nvPr/>
        </p:nvSpPr>
        <p:spPr bwMode="auto">
          <a:xfrm>
            <a:off x="650032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8" name="Oval 9"/>
          <p:cNvSpPr>
            <a:spLocks noChangeArrowheads="1"/>
          </p:cNvSpPr>
          <p:nvPr/>
        </p:nvSpPr>
        <p:spPr bwMode="auto">
          <a:xfrm>
            <a:off x="650032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9" name="Oval 10"/>
          <p:cNvSpPr>
            <a:spLocks noChangeArrowheads="1"/>
          </p:cNvSpPr>
          <p:nvPr/>
        </p:nvSpPr>
        <p:spPr bwMode="auto">
          <a:xfrm>
            <a:off x="3902564" y="1045971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0" name="Oval 11"/>
          <p:cNvSpPr>
            <a:spLocks noChangeArrowheads="1"/>
          </p:cNvSpPr>
          <p:nvPr/>
        </p:nvSpPr>
        <p:spPr bwMode="auto">
          <a:xfrm>
            <a:off x="1316324" y="1045971"/>
            <a:ext cx="829440" cy="829527"/>
          </a:xfrm>
          <a:prstGeom prst="ellipse">
            <a:avLst/>
          </a:prstGeom>
          <a:solidFill>
            <a:schemeClr val="accent5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 dirty="0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 dirty="0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1" name="Oval 12"/>
          <p:cNvSpPr>
            <a:spLocks noChangeArrowheads="1"/>
          </p:cNvSpPr>
          <p:nvPr/>
        </p:nvSpPr>
        <p:spPr bwMode="auto">
          <a:xfrm>
            <a:off x="6500324" y="1045971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2" name="Oval 13"/>
          <p:cNvSpPr>
            <a:spLocks noChangeArrowheads="1"/>
          </p:cNvSpPr>
          <p:nvPr/>
        </p:nvSpPr>
        <p:spPr bwMode="auto">
          <a:xfrm>
            <a:off x="1316324" y="3327170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3" name="Oval 14"/>
          <p:cNvSpPr>
            <a:spLocks noChangeArrowheads="1"/>
          </p:cNvSpPr>
          <p:nvPr/>
        </p:nvSpPr>
        <p:spPr bwMode="auto">
          <a:xfrm>
            <a:off x="3902564" y="3327170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 dirty="0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 dirty="0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4" name="Oval 15"/>
          <p:cNvSpPr>
            <a:spLocks noChangeArrowheads="1"/>
          </p:cNvSpPr>
          <p:nvPr/>
        </p:nvSpPr>
        <p:spPr bwMode="auto">
          <a:xfrm>
            <a:off x="3902564" y="5608370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5" name="Oval 16"/>
          <p:cNvSpPr>
            <a:spLocks noChangeArrowheads="1"/>
          </p:cNvSpPr>
          <p:nvPr/>
        </p:nvSpPr>
        <p:spPr bwMode="auto">
          <a:xfrm>
            <a:off x="1316324" y="56083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6" name="Oval 17"/>
          <p:cNvSpPr>
            <a:spLocks noChangeArrowheads="1"/>
          </p:cNvSpPr>
          <p:nvPr/>
        </p:nvSpPr>
        <p:spPr bwMode="auto">
          <a:xfrm>
            <a:off x="6500324" y="3327170"/>
            <a:ext cx="829440" cy="829527"/>
          </a:xfrm>
          <a:prstGeom prst="ellipse">
            <a:avLst/>
          </a:prstGeom>
          <a:solidFill>
            <a:schemeClr val="accent5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7" name="Oval 18"/>
          <p:cNvSpPr>
            <a:spLocks noChangeArrowheads="1"/>
          </p:cNvSpPr>
          <p:nvPr/>
        </p:nvSpPr>
        <p:spPr bwMode="auto">
          <a:xfrm>
            <a:off x="6500324" y="56083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8" name="Rectangle 19"/>
          <p:cNvSpPr>
            <a:spLocks noChangeArrowheads="1"/>
          </p:cNvSpPr>
          <p:nvPr/>
        </p:nvSpPr>
        <p:spPr bwMode="auto">
          <a:xfrm>
            <a:off x="2623844" y="10675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9" name="Rectangle 20"/>
          <p:cNvSpPr>
            <a:spLocks noChangeArrowheads="1"/>
          </p:cNvSpPr>
          <p:nvPr/>
        </p:nvSpPr>
        <p:spPr bwMode="auto">
          <a:xfrm>
            <a:off x="2623844" y="562997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0" name="Rectangle 21"/>
          <p:cNvSpPr>
            <a:spLocks noChangeArrowheads="1"/>
          </p:cNvSpPr>
          <p:nvPr/>
        </p:nvSpPr>
        <p:spPr bwMode="auto">
          <a:xfrm>
            <a:off x="2623844" y="33487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1" name="Rectangle 22"/>
          <p:cNvSpPr>
            <a:spLocks noChangeArrowheads="1"/>
          </p:cNvSpPr>
          <p:nvPr/>
        </p:nvSpPr>
        <p:spPr bwMode="auto">
          <a:xfrm>
            <a:off x="5071844" y="10675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2" name="Rectangle 23"/>
          <p:cNvSpPr>
            <a:spLocks noChangeArrowheads="1"/>
          </p:cNvSpPr>
          <p:nvPr/>
        </p:nvSpPr>
        <p:spPr bwMode="auto">
          <a:xfrm>
            <a:off x="5071844" y="562997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3" name="Rectangle 24"/>
          <p:cNvSpPr>
            <a:spLocks noChangeArrowheads="1"/>
          </p:cNvSpPr>
          <p:nvPr/>
        </p:nvSpPr>
        <p:spPr bwMode="auto">
          <a:xfrm>
            <a:off x="5071844" y="33487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" name="Rectangle 25"/>
          <p:cNvSpPr>
            <a:spLocks noChangeArrowheads="1"/>
          </p:cNvSpPr>
          <p:nvPr/>
        </p:nvSpPr>
        <p:spPr bwMode="auto">
          <a:xfrm>
            <a:off x="1108964" y="226721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5" name="Rectangle 26"/>
          <p:cNvSpPr>
            <a:spLocks noChangeArrowheads="1"/>
          </p:cNvSpPr>
          <p:nvPr/>
        </p:nvSpPr>
        <p:spPr bwMode="auto">
          <a:xfrm>
            <a:off x="1108964" y="452969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6" name="Rectangle 27"/>
          <p:cNvSpPr>
            <a:spLocks noChangeArrowheads="1"/>
          </p:cNvSpPr>
          <p:nvPr/>
        </p:nvSpPr>
        <p:spPr bwMode="auto">
          <a:xfrm>
            <a:off x="6292964" y="2267219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7" name="Rectangle 28"/>
          <p:cNvSpPr>
            <a:spLocks noChangeArrowheads="1"/>
          </p:cNvSpPr>
          <p:nvPr/>
        </p:nvSpPr>
        <p:spPr bwMode="auto">
          <a:xfrm>
            <a:off x="6292964" y="4529697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" name="Rectangle 29"/>
          <p:cNvSpPr>
            <a:spLocks noChangeArrowheads="1"/>
          </p:cNvSpPr>
          <p:nvPr/>
        </p:nvSpPr>
        <p:spPr bwMode="auto">
          <a:xfrm>
            <a:off x="3695204" y="226721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9" name="Rectangle 30"/>
          <p:cNvSpPr>
            <a:spLocks noChangeArrowheads="1"/>
          </p:cNvSpPr>
          <p:nvPr/>
        </p:nvSpPr>
        <p:spPr bwMode="auto">
          <a:xfrm>
            <a:off x="3695204" y="452969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80" name="AutoShape 31"/>
          <p:cNvCxnSpPr>
            <a:cxnSpLocks noChangeShapeType="1"/>
            <a:stCxn id="60" idx="6"/>
            <a:endCxn id="59" idx="2"/>
          </p:cNvCxnSpPr>
          <p:nvPr/>
        </p:nvCxnSpPr>
        <p:spPr bwMode="auto">
          <a:xfrm>
            <a:off x="2145764" y="1460734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1" name="AutoShape 32"/>
          <p:cNvCxnSpPr>
            <a:cxnSpLocks noChangeShapeType="1"/>
            <a:endCxn id="61" idx="2"/>
          </p:cNvCxnSpPr>
          <p:nvPr/>
        </p:nvCxnSpPr>
        <p:spPr bwMode="auto">
          <a:xfrm>
            <a:off x="4732004" y="1460734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2" name="AutoShape 33"/>
          <p:cNvCxnSpPr>
            <a:cxnSpLocks noChangeShapeType="1"/>
            <a:stCxn id="62" idx="6"/>
            <a:endCxn id="63" idx="2"/>
          </p:cNvCxnSpPr>
          <p:nvPr/>
        </p:nvCxnSpPr>
        <p:spPr bwMode="auto">
          <a:xfrm>
            <a:off x="2145764" y="3741933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3" name="AutoShape 34"/>
          <p:cNvCxnSpPr>
            <a:cxnSpLocks noChangeShapeType="1"/>
            <a:endCxn id="66" idx="2"/>
          </p:cNvCxnSpPr>
          <p:nvPr/>
        </p:nvCxnSpPr>
        <p:spPr bwMode="auto">
          <a:xfrm>
            <a:off x="4732004" y="3741933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4" name="AutoShape 35"/>
          <p:cNvCxnSpPr>
            <a:cxnSpLocks noChangeShapeType="1"/>
            <a:stCxn id="65" idx="6"/>
            <a:endCxn id="64" idx="2"/>
          </p:cNvCxnSpPr>
          <p:nvPr/>
        </p:nvCxnSpPr>
        <p:spPr bwMode="auto">
          <a:xfrm>
            <a:off x="2145764" y="6023133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5" name="AutoShape 36"/>
          <p:cNvCxnSpPr>
            <a:cxnSpLocks noChangeShapeType="1"/>
            <a:endCxn id="67" idx="2"/>
          </p:cNvCxnSpPr>
          <p:nvPr/>
        </p:nvCxnSpPr>
        <p:spPr bwMode="auto">
          <a:xfrm>
            <a:off x="4732004" y="6023133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6" name="AutoShape 37"/>
          <p:cNvCxnSpPr>
            <a:cxnSpLocks noChangeShapeType="1"/>
            <a:stCxn id="60" idx="4"/>
          </p:cNvCxnSpPr>
          <p:nvPr/>
        </p:nvCxnSpPr>
        <p:spPr bwMode="auto">
          <a:xfrm>
            <a:off x="173104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7" name="AutoShape 38"/>
          <p:cNvCxnSpPr>
            <a:cxnSpLocks noChangeShapeType="1"/>
            <a:endCxn id="65" idx="0"/>
          </p:cNvCxnSpPr>
          <p:nvPr/>
        </p:nvCxnSpPr>
        <p:spPr bwMode="auto">
          <a:xfrm>
            <a:off x="173104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8" name="AutoShape 39"/>
          <p:cNvCxnSpPr>
            <a:cxnSpLocks noChangeShapeType="1"/>
            <a:stCxn id="64" idx="0"/>
          </p:cNvCxnSpPr>
          <p:nvPr/>
        </p:nvCxnSpPr>
        <p:spPr bwMode="auto">
          <a:xfrm flipV="1">
            <a:off x="431728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9" name="AutoShape 40"/>
          <p:cNvCxnSpPr>
            <a:cxnSpLocks noChangeShapeType="1"/>
            <a:endCxn id="59" idx="4"/>
          </p:cNvCxnSpPr>
          <p:nvPr/>
        </p:nvCxnSpPr>
        <p:spPr bwMode="auto">
          <a:xfrm flipV="1">
            <a:off x="431728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0" name="AutoShape 41"/>
          <p:cNvCxnSpPr>
            <a:cxnSpLocks noChangeShapeType="1"/>
            <a:stCxn id="61" idx="4"/>
          </p:cNvCxnSpPr>
          <p:nvPr/>
        </p:nvCxnSpPr>
        <p:spPr bwMode="auto">
          <a:xfrm>
            <a:off x="691504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1" name="AutoShape 42"/>
          <p:cNvCxnSpPr>
            <a:cxnSpLocks noChangeShapeType="1"/>
            <a:endCxn id="67" idx="0"/>
          </p:cNvCxnSpPr>
          <p:nvPr/>
        </p:nvCxnSpPr>
        <p:spPr bwMode="auto">
          <a:xfrm>
            <a:off x="691504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" name="Freeform 1"/>
          <p:cNvSpPr/>
          <p:nvPr/>
        </p:nvSpPr>
        <p:spPr>
          <a:xfrm>
            <a:off x="985172" y="791971"/>
            <a:ext cx="6504510" cy="3754310"/>
          </a:xfrm>
          <a:custGeom>
            <a:avLst/>
            <a:gdLst>
              <a:gd name="connsiteX0" fmla="*/ 1353128 w 6504510"/>
              <a:gd name="connsiteY0" fmla="*/ 501879 h 3754310"/>
              <a:gd name="connsiteX1" fmla="*/ 1317520 w 6504510"/>
              <a:gd name="connsiteY1" fmla="*/ 430658 h 3754310"/>
              <a:gd name="connsiteX2" fmla="*/ 1270041 w 6504510"/>
              <a:gd name="connsiteY2" fmla="*/ 359437 h 3754310"/>
              <a:gd name="connsiteX3" fmla="*/ 1258172 w 6504510"/>
              <a:gd name="connsiteY3" fmla="*/ 323826 h 3754310"/>
              <a:gd name="connsiteX4" fmla="*/ 1234433 w 6504510"/>
              <a:gd name="connsiteY4" fmla="*/ 288216 h 3754310"/>
              <a:gd name="connsiteX5" fmla="*/ 1151346 w 6504510"/>
              <a:gd name="connsiteY5" fmla="*/ 193254 h 3754310"/>
              <a:gd name="connsiteX6" fmla="*/ 1115737 w 6504510"/>
              <a:gd name="connsiteY6" fmla="*/ 169514 h 3754310"/>
              <a:gd name="connsiteX7" fmla="*/ 1020781 w 6504510"/>
              <a:gd name="connsiteY7" fmla="*/ 110163 h 3754310"/>
              <a:gd name="connsiteX8" fmla="*/ 902086 w 6504510"/>
              <a:gd name="connsiteY8" fmla="*/ 74553 h 3754310"/>
              <a:gd name="connsiteX9" fmla="*/ 747781 w 6504510"/>
              <a:gd name="connsiteY9" fmla="*/ 50812 h 3754310"/>
              <a:gd name="connsiteX10" fmla="*/ 451043 w 6504510"/>
              <a:gd name="connsiteY10" fmla="*/ 62682 h 3754310"/>
              <a:gd name="connsiteX11" fmla="*/ 403565 w 6504510"/>
              <a:gd name="connsiteY11" fmla="*/ 74553 h 3754310"/>
              <a:gd name="connsiteX12" fmla="*/ 344217 w 6504510"/>
              <a:gd name="connsiteY12" fmla="*/ 98293 h 3754310"/>
              <a:gd name="connsiteX13" fmla="*/ 308608 w 6504510"/>
              <a:gd name="connsiteY13" fmla="*/ 110163 h 3754310"/>
              <a:gd name="connsiteX14" fmla="*/ 284869 w 6504510"/>
              <a:gd name="connsiteY14" fmla="*/ 133904 h 3754310"/>
              <a:gd name="connsiteX15" fmla="*/ 237391 w 6504510"/>
              <a:gd name="connsiteY15" fmla="*/ 169514 h 3754310"/>
              <a:gd name="connsiteX16" fmla="*/ 178043 w 6504510"/>
              <a:gd name="connsiteY16" fmla="*/ 300086 h 3754310"/>
              <a:gd name="connsiteX17" fmla="*/ 142435 w 6504510"/>
              <a:gd name="connsiteY17" fmla="*/ 395048 h 3754310"/>
              <a:gd name="connsiteX18" fmla="*/ 130565 w 6504510"/>
              <a:gd name="connsiteY18" fmla="*/ 442528 h 3754310"/>
              <a:gd name="connsiteX19" fmla="*/ 106826 w 6504510"/>
              <a:gd name="connsiteY19" fmla="*/ 525620 h 3754310"/>
              <a:gd name="connsiteX20" fmla="*/ 94957 w 6504510"/>
              <a:gd name="connsiteY20" fmla="*/ 608711 h 3754310"/>
              <a:gd name="connsiteX21" fmla="*/ 83087 w 6504510"/>
              <a:gd name="connsiteY21" fmla="*/ 703672 h 3754310"/>
              <a:gd name="connsiteX22" fmla="*/ 71217 w 6504510"/>
              <a:gd name="connsiteY22" fmla="*/ 739283 h 3754310"/>
              <a:gd name="connsiteX23" fmla="*/ 47478 w 6504510"/>
              <a:gd name="connsiteY23" fmla="*/ 988557 h 3754310"/>
              <a:gd name="connsiteX24" fmla="*/ 35609 w 6504510"/>
              <a:gd name="connsiteY24" fmla="*/ 1107259 h 3754310"/>
              <a:gd name="connsiteX25" fmla="*/ 23739 w 6504510"/>
              <a:gd name="connsiteY25" fmla="*/ 1154740 h 3754310"/>
              <a:gd name="connsiteX26" fmla="*/ 0 w 6504510"/>
              <a:gd name="connsiteY26" fmla="*/ 1380273 h 3754310"/>
              <a:gd name="connsiteX27" fmla="*/ 11870 w 6504510"/>
              <a:gd name="connsiteY27" fmla="*/ 1771989 h 3754310"/>
              <a:gd name="connsiteX28" fmla="*/ 23739 w 6504510"/>
              <a:gd name="connsiteY28" fmla="*/ 1831340 h 3754310"/>
              <a:gd name="connsiteX29" fmla="*/ 35609 w 6504510"/>
              <a:gd name="connsiteY29" fmla="*/ 1926302 h 3754310"/>
              <a:gd name="connsiteX30" fmla="*/ 47478 w 6504510"/>
              <a:gd name="connsiteY30" fmla="*/ 2045003 h 3754310"/>
              <a:gd name="connsiteX31" fmla="*/ 59348 w 6504510"/>
              <a:gd name="connsiteY31" fmla="*/ 2080614 h 3754310"/>
              <a:gd name="connsiteX32" fmla="*/ 83087 w 6504510"/>
              <a:gd name="connsiteY32" fmla="*/ 2187446 h 3754310"/>
              <a:gd name="connsiteX33" fmla="*/ 83087 w 6504510"/>
              <a:gd name="connsiteY33" fmla="*/ 2769085 h 3754310"/>
              <a:gd name="connsiteX34" fmla="*/ 59348 w 6504510"/>
              <a:gd name="connsiteY34" fmla="*/ 2911527 h 3754310"/>
              <a:gd name="connsiteX35" fmla="*/ 47478 w 6504510"/>
              <a:gd name="connsiteY35" fmla="*/ 3006489 h 3754310"/>
              <a:gd name="connsiteX36" fmla="*/ 59348 w 6504510"/>
              <a:gd name="connsiteY36" fmla="*/ 3232022 h 3754310"/>
              <a:gd name="connsiteX37" fmla="*/ 83087 w 6504510"/>
              <a:gd name="connsiteY37" fmla="*/ 3303243 h 3754310"/>
              <a:gd name="connsiteX38" fmla="*/ 142435 w 6504510"/>
              <a:gd name="connsiteY38" fmla="*/ 3410075 h 3754310"/>
              <a:gd name="connsiteX39" fmla="*/ 178043 w 6504510"/>
              <a:gd name="connsiteY39" fmla="*/ 3457556 h 3754310"/>
              <a:gd name="connsiteX40" fmla="*/ 237391 w 6504510"/>
              <a:gd name="connsiteY40" fmla="*/ 3493166 h 3754310"/>
              <a:gd name="connsiteX41" fmla="*/ 261130 w 6504510"/>
              <a:gd name="connsiteY41" fmla="*/ 3516907 h 3754310"/>
              <a:gd name="connsiteX42" fmla="*/ 356086 w 6504510"/>
              <a:gd name="connsiteY42" fmla="*/ 3588128 h 3754310"/>
              <a:gd name="connsiteX43" fmla="*/ 415434 w 6504510"/>
              <a:gd name="connsiteY43" fmla="*/ 3623738 h 3754310"/>
              <a:gd name="connsiteX44" fmla="*/ 462912 w 6504510"/>
              <a:gd name="connsiteY44" fmla="*/ 3635608 h 3754310"/>
              <a:gd name="connsiteX45" fmla="*/ 498521 w 6504510"/>
              <a:gd name="connsiteY45" fmla="*/ 3659349 h 3754310"/>
              <a:gd name="connsiteX46" fmla="*/ 605347 w 6504510"/>
              <a:gd name="connsiteY46" fmla="*/ 3683089 h 3754310"/>
              <a:gd name="connsiteX47" fmla="*/ 676564 w 6504510"/>
              <a:gd name="connsiteY47" fmla="*/ 3694959 h 3754310"/>
              <a:gd name="connsiteX48" fmla="*/ 724042 w 6504510"/>
              <a:gd name="connsiteY48" fmla="*/ 3706830 h 3754310"/>
              <a:gd name="connsiteX49" fmla="*/ 1198824 w 6504510"/>
              <a:gd name="connsiteY49" fmla="*/ 3718700 h 3754310"/>
              <a:gd name="connsiteX50" fmla="*/ 1270041 w 6504510"/>
              <a:gd name="connsiteY50" fmla="*/ 3730570 h 3754310"/>
              <a:gd name="connsiteX51" fmla="*/ 1614258 w 6504510"/>
              <a:gd name="connsiteY51" fmla="*/ 3754310 h 3754310"/>
              <a:gd name="connsiteX52" fmla="*/ 1970344 w 6504510"/>
              <a:gd name="connsiteY52" fmla="*/ 3742440 h 3754310"/>
              <a:gd name="connsiteX53" fmla="*/ 2029692 w 6504510"/>
              <a:gd name="connsiteY53" fmla="*/ 3730570 h 3754310"/>
              <a:gd name="connsiteX54" fmla="*/ 2231474 w 6504510"/>
              <a:gd name="connsiteY54" fmla="*/ 3706830 h 3754310"/>
              <a:gd name="connsiteX55" fmla="*/ 2551952 w 6504510"/>
              <a:gd name="connsiteY55" fmla="*/ 3694959 h 3754310"/>
              <a:gd name="connsiteX56" fmla="*/ 2646908 w 6504510"/>
              <a:gd name="connsiteY56" fmla="*/ 3683089 h 3754310"/>
              <a:gd name="connsiteX57" fmla="*/ 3145429 w 6504510"/>
              <a:gd name="connsiteY57" fmla="*/ 3659349 h 3754310"/>
              <a:gd name="connsiteX58" fmla="*/ 3359081 w 6504510"/>
              <a:gd name="connsiteY58" fmla="*/ 3635608 h 3754310"/>
              <a:gd name="connsiteX59" fmla="*/ 3489646 w 6504510"/>
              <a:gd name="connsiteY59" fmla="*/ 3611868 h 3754310"/>
              <a:gd name="connsiteX60" fmla="*/ 3632081 w 6504510"/>
              <a:gd name="connsiteY60" fmla="*/ 3588128 h 3754310"/>
              <a:gd name="connsiteX61" fmla="*/ 3786385 w 6504510"/>
              <a:gd name="connsiteY61" fmla="*/ 3552517 h 3754310"/>
              <a:gd name="connsiteX62" fmla="*/ 3821993 w 6504510"/>
              <a:gd name="connsiteY62" fmla="*/ 3540647 h 3754310"/>
              <a:gd name="connsiteX63" fmla="*/ 3857602 w 6504510"/>
              <a:gd name="connsiteY63" fmla="*/ 3516907 h 3754310"/>
              <a:gd name="connsiteX64" fmla="*/ 3881341 w 6504510"/>
              <a:gd name="connsiteY64" fmla="*/ 3481296 h 3754310"/>
              <a:gd name="connsiteX65" fmla="*/ 3952558 w 6504510"/>
              <a:gd name="connsiteY65" fmla="*/ 3362594 h 3754310"/>
              <a:gd name="connsiteX66" fmla="*/ 3952558 w 6504510"/>
              <a:gd name="connsiteY66" fmla="*/ 2745344 h 3754310"/>
              <a:gd name="connsiteX67" fmla="*/ 3940689 w 6504510"/>
              <a:gd name="connsiteY67" fmla="*/ 2697864 h 3754310"/>
              <a:gd name="connsiteX68" fmla="*/ 3928819 w 6504510"/>
              <a:gd name="connsiteY68" fmla="*/ 2638513 h 3754310"/>
              <a:gd name="connsiteX69" fmla="*/ 3905080 w 6504510"/>
              <a:gd name="connsiteY69" fmla="*/ 2163705 h 3754310"/>
              <a:gd name="connsiteX70" fmla="*/ 3893211 w 6504510"/>
              <a:gd name="connsiteY70" fmla="*/ 2128095 h 3754310"/>
              <a:gd name="connsiteX71" fmla="*/ 3845732 w 6504510"/>
              <a:gd name="connsiteY71" fmla="*/ 2045003 h 3754310"/>
              <a:gd name="connsiteX72" fmla="*/ 3821993 w 6504510"/>
              <a:gd name="connsiteY72" fmla="*/ 1973782 h 3754310"/>
              <a:gd name="connsiteX73" fmla="*/ 3810124 w 6504510"/>
              <a:gd name="connsiteY73" fmla="*/ 1938172 h 3754310"/>
              <a:gd name="connsiteX74" fmla="*/ 3798254 w 6504510"/>
              <a:gd name="connsiteY74" fmla="*/ 1843210 h 3754310"/>
              <a:gd name="connsiteX75" fmla="*/ 3786385 w 6504510"/>
              <a:gd name="connsiteY75" fmla="*/ 1795730 h 3754310"/>
              <a:gd name="connsiteX76" fmla="*/ 3774515 w 6504510"/>
              <a:gd name="connsiteY76" fmla="*/ 1712638 h 3754310"/>
              <a:gd name="connsiteX77" fmla="*/ 3786385 w 6504510"/>
              <a:gd name="connsiteY77" fmla="*/ 1392143 h 3754310"/>
              <a:gd name="connsiteX78" fmla="*/ 3798254 w 6504510"/>
              <a:gd name="connsiteY78" fmla="*/ 1356533 h 3754310"/>
              <a:gd name="connsiteX79" fmla="*/ 3869472 w 6504510"/>
              <a:gd name="connsiteY79" fmla="*/ 1285312 h 3754310"/>
              <a:gd name="connsiteX80" fmla="*/ 3916950 w 6504510"/>
              <a:gd name="connsiteY80" fmla="*/ 1273441 h 3754310"/>
              <a:gd name="connsiteX81" fmla="*/ 3964428 w 6504510"/>
              <a:gd name="connsiteY81" fmla="*/ 1249701 h 3754310"/>
              <a:gd name="connsiteX82" fmla="*/ 4035645 w 6504510"/>
              <a:gd name="connsiteY82" fmla="*/ 1237831 h 3754310"/>
              <a:gd name="connsiteX83" fmla="*/ 4308645 w 6504510"/>
              <a:gd name="connsiteY83" fmla="*/ 1202220 h 3754310"/>
              <a:gd name="connsiteX84" fmla="*/ 4474818 w 6504510"/>
              <a:gd name="connsiteY84" fmla="*/ 1178480 h 3754310"/>
              <a:gd name="connsiteX85" fmla="*/ 4510427 w 6504510"/>
              <a:gd name="connsiteY85" fmla="*/ 1166610 h 3754310"/>
              <a:gd name="connsiteX86" fmla="*/ 4652861 w 6504510"/>
              <a:gd name="connsiteY86" fmla="*/ 1154740 h 3754310"/>
              <a:gd name="connsiteX87" fmla="*/ 4902122 w 6504510"/>
              <a:gd name="connsiteY87" fmla="*/ 1166610 h 3754310"/>
              <a:gd name="connsiteX88" fmla="*/ 4937730 w 6504510"/>
              <a:gd name="connsiteY88" fmla="*/ 1178480 h 3754310"/>
              <a:gd name="connsiteX89" fmla="*/ 5020817 w 6504510"/>
              <a:gd name="connsiteY89" fmla="*/ 1285312 h 3754310"/>
              <a:gd name="connsiteX90" fmla="*/ 5044556 w 6504510"/>
              <a:gd name="connsiteY90" fmla="*/ 1320922 h 3754310"/>
              <a:gd name="connsiteX91" fmla="*/ 5068295 w 6504510"/>
              <a:gd name="connsiteY91" fmla="*/ 2377369 h 3754310"/>
              <a:gd name="connsiteX92" fmla="*/ 5092035 w 6504510"/>
              <a:gd name="connsiteY92" fmla="*/ 2519811 h 3754310"/>
              <a:gd name="connsiteX93" fmla="*/ 5103904 w 6504510"/>
              <a:gd name="connsiteY93" fmla="*/ 2626643 h 3754310"/>
              <a:gd name="connsiteX94" fmla="*/ 5115774 w 6504510"/>
              <a:gd name="connsiteY94" fmla="*/ 2674123 h 3754310"/>
              <a:gd name="connsiteX95" fmla="*/ 5127643 w 6504510"/>
              <a:gd name="connsiteY95" fmla="*/ 2733474 h 3754310"/>
              <a:gd name="connsiteX96" fmla="*/ 5151382 w 6504510"/>
              <a:gd name="connsiteY96" fmla="*/ 2875916 h 3754310"/>
              <a:gd name="connsiteX97" fmla="*/ 5175121 w 6504510"/>
              <a:gd name="connsiteY97" fmla="*/ 2923397 h 3754310"/>
              <a:gd name="connsiteX98" fmla="*/ 5210730 w 6504510"/>
              <a:gd name="connsiteY98" fmla="*/ 3030229 h 3754310"/>
              <a:gd name="connsiteX99" fmla="*/ 5222600 w 6504510"/>
              <a:gd name="connsiteY99" fmla="*/ 3077710 h 3754310"/>
              <a:gd name="connsiteX100" fmla="*/ 5246339 w 6504510"/>
              <a:gd name="connsiteY100" fmla="*/ 3148931 h 3754310"/>
              <a:gd name="connsiteX101" fmla="*/ 5258208 w 6504510"/>
              <a:gd name="connsiteY101" fmla="*/ 3184541 h 3754310"/>
              <a:gd name="connsiteX102" fmla="*/ 5281947 w 6504510"/>
              <a:gd name="connsiteY102" fmla="*/ 3232022 h 3754310"/>
              <a:gd name="connsiteX103" fmla="*/ 5305686 w 6504510"/>
              <a:gd name="connsiteY103" fmla="*/ 3291373 h 3754310"/>
              <a:gd name="connsiteX104" fmla="*/ 5341295 w 6504510"/>
              <a:gd name="connsiteY104" fmla="*/ 3338854 h 3754310"/>
              <a:gd name="connsiteX105" fmla="*/ 5388773 w 6504510"/>
              <a:gd name="connsiteY105" fmla="*/ 3410075 h 3754310"/>
              <a:gd name="connsiteX106" fmla="*/ 5448121 w 6504510"/>
              <a:gd name="connsiteY106" fmla="*/ 3445685 h 3754310"/>
              <a:gd name="connsiteX107" fmla="*/ 5471860 w 6504510"/>
              <a:gd name="connsiteY107" fmla="*/ 3469426 h 3754310"/>
              <a:gd name="connsiteX108" fmla="*/ 5626164 w 6504510"/>
              <a:gd name="connsiteY108" fmla="*/ 3540647 h 3754310"/>
              <a:gd name="connsiteX109" fmla="*/ 5661773 w 6504510"/>
              <a:gd name="connsiteY109" fmla="*/ 3552517 h 3754310"/>
              <a:gd name="connsiteX110" fmla="*/ 6041598 w 6504510"/>
              <a:gd name="connsiteY110" fmla="*/ 3528777 h 3754310"/>
              <a:gd name="connsiteX111" fmla="*/ 6148424 w 6504510"/>
              <a:gd name="connsiteY111" fmla="*/ 3505036 h 3754310"/>
              <a:gd name="connsiteX112" fmla="*/ 6184033 w 6504510"/>
              <a:gd name="connsiteY112" fmla="*/ 3493166 h 3754310"/>
              <a:gd name="connsiteX113" fmla="*/ 6278989 w 6504510"/>
              <a:gd name="connsiteY113" fmla="*/ 3457556 h 3754310"/>
              <a:gd name="connsiteX114" fmla="*/ 6326467 w 6504510"/>
              <a:gd name="connsiteY114" fmla="*/ 3421945 h 3754310"/>
              <a:gd name="connsiteX115" fmla="*/ 6362076 w 6504510"/>
              <a:gd name="connsiteY115" fmla="*/ 3362594 h 3754310"/>
              <a:gd name="connsiteX116" fmla="*/ 6397684 w 6504510"/>
              <a:gd name="connsiteY116" fmla="*/ 3255762 h 3754310"/>
              <a:gd name="connsiteX117" fmla="*/ 6409554 w 6504510"/>
              <a:gd name="connsiteY117" fmla="*/ 3172671 h 3754310"/>
              <a:gd name="connsiteX118" fmla="*/ 6421423 w 6504510"/>
              <a:gd name="connsiteY118" fmla="*/ 3137061 h 3754310"/>
              <a:gd name="connsiteX119" fmla="*/ 6433293 w 6504510"/>
              <a:gd name="connsiteY119" fmla="*/ 3042099 h 3754310"/>
              <a:gd name="connsiteX120" fmla="*/ 6457032 w 6504510"/>
              <a:gd name="connsiteY120" fmla="*/ 2970878 h 3754310"/>
              <a:gd name="connsiteX121" fmla="*/ 6468902 w 6504510"/>
              <a:gd name="connsiteY121" fmla="*/ 2804695 h 3754310"/>
              <a:gd name="connsiteX122" fmla="*/ 6480771 w 6504510"/>
              <a:gd name="connsiteY122" fmla="*/ 2757215 h 3754310"/>
              <a:gd name="connsiteX123" fmla="*/ 6457032 w 6504510"/>
              <a:gd name="connsiteY123" fmla="*/ 2412979 h 3754310"/>
              <a:gd name="connsiteX124" fmla="*/ 6433293 w 6504510"/>
              <a:gd name="connsiteY124" fmla="*/ 1582066 h 3754310"/>
              <a:gd name="connsiteX125" fmla="*/ 6397684 w 6504510"/>
              <a:gd name="connsiteY125" fmla="*/ 1225961 h 3754310"/>
              <a:gd name="connsiteX126" fmla="*/ 6421423 w 6504510"/>
              <a:gd name="connsiteY126" fmla="*/ 881725 h 3754310"/>
              <a:gd name="connsiteX127" fmla="*/ 6445163 w 6504510"/>
              <a:gd name="connsiteY127" fmla="*/ 822374 h 3754310"/>
              <a:gd name="connsiteX128" fmla="*/ 6480771 w 6504510"/>
              <a:gd name="connsiteY128" fmla="*/ 668062 h 3754310"/>
              <a:gd name="connsiteX129" fmla="*/ 6492641 w 6504510"/>
              <a:gd name="connsiteY129" fmla="*/ 620581 h 3754310"/>
              <a:gd name="connsiteX130" fmla="*/ 6504510 w 6504510"/>
              <a:gd name="connsiteY130" fmla="*/ 537490 h 3754310"/>
              <a:gd name="connsiteX131" fmla="*/ 6480771 w 6504510"/>
              <a:gd name="connsiteY131" fmla="*/ 276346 h 3754310"/>
              <a:gd name="connsiteX132" fmla="*/ 6409554 w 6504510"/>
              <a:gd name="connsiteY132" fmla="*/ 193254 h 3754310"/>
              <a:gd name="connsiteX133" fmla="*/ 6362076 w 6504510"/>
              <a:gd name="connsiteY133" fmla="*/ 133904 h 3754310"/>
              <a:gd name="connsiteX134" fmla="*/ 6290859 w 6504510"/>
              <a:gd name="connsiteY134" fmla="*/ 74553 h 3754310"/>
              <a:gd name="connsiteX135" fmla="*/ 6184033 w 6504510"/>
              <a:gd name="connsiteY135" fmla="*/ 50812 h 3754310"/>
              <a:gd name="connsiteX136" fmla="*/ 5638034 w 6504510"/>
              <a:gd name="connsiteY136" fmla="*/ 38942 h 3754310"/>
              <a:gd name="connsiteX137" fmla="*/ 5103904 w 6504510"/>
              <a:gd name="connsiteY137" fmla="*/ 62682 h 3754310"/>
              <a:gd name="connsiteX138" fmla="*/ 5056426 w 6504510"/>
              <a:gd name="connsiteY138" fmla="*/ 74553 h 3754310"/>
              <a:gd name="connsiteX139" fmla="*/ 4783426 w 6504510"/>
              <a:gd name="connsiteY139" fmla="*/ 98293 h 3754310"/>
              <a:gd name="connsiteX140" fmla="*/ 4011906 w 6504510"/>
              <a:gd name="connsiteY140" fmla="*/ 86423 h 3754310"/>
              <a:gd name="connsiteX141" fmla="*/ 3905080 w 6504510"/>
              <a:gd name="connsiteY141" fmla="*/ 74553 h 3754310"/>
              <a:gd name="connsiteX142" fmla="*/ 3655820 w 6504510"/>
              <a:gd name="connsiteY142" fmla="*/ 62682 h 3754310"/>
              <a:gd name="connsiteX143" fmla="*/ 2979256 w 6504510"/>
              <a:gd name="connsiteY143" fmla="*/ 86423 h 3754310"/>
              <a:gd name="connsiteX144" fmla="*/ 2943647 w 6504510"/>
              <a:gd name="connsiteY144" fmla="*/ 98293 h 3754310"/>
              <a:gd name="connsiteX145" fmla="*/ 2872430 w 6504510"/>
              <a:gd name="connsiteY145" fmla="*/ 169514 h 3754310"/>
              <a:gd name="connsiteX146" fmla="*/ 2824952 w 6504510"/>
              <a:gd name="connsiteY146" fmla="*/ 216995 h 3754310"/>
              <a:gd name="connsiteX147" fmla="*/ 2801213 w 6504510"/>
              <a:gd name="connsiteY147" fmla="*/ 252605 h 3754310"/>
              <a:gd name="connsiteX148" fmla="*/ 2753734 w 6504510"/>
              <a:gd name="connsiteY148" fmla="*/ 311956 h 3754310"/>
              <a:gd name="connsiteX149" fmla="*/ 2706256 w 6504510"/>
              <a:gd name="connsiteY149" fmla="*/ 454399 h 3754310"/>
              <a:gd name="connsiteX150" fmla="*/ 2694387 w 6504510"/>
              <a:gd name="connsiteY150" fmla="*/ 501879 h 3754310"/>
              <a:gd name="connsiteX151" fmla="*/ 2670648 w 6504510"/>
              <a:gd name="connsiteY151" fmla="*/ 1665158 h 3754310"/>
              <a:gd name="connsiteX152" fmla="*/ 2658778 w 6504510"/>
              <a:gd name="connsiteY152" fmla="*/ 1712638 h 3754310"/>
              <a:gd name="connsiteX153" fmla="*/ 2635039 w 6504510"/>
              <a:gd name="connsiteY153" fmla="*/ 1866951 h 3754310"/>
              <a:gd name="connsiteX154" fmla="*/ 2587561 w 6504510"/>
              <a:gd name="connsiteY154" fmla="*/ 2021263 h 3754310"/>
              <a:gd name="connsiteX155" fmla="*/ 2575691 w 6504510"/>
              <a:gd name="connsiteY155" fmla="*/ 2068744 h 3754310"/>
              <a:gd name="connsiteX156" fmla="*/ 2516343 w 6504510"/>
              <a:gd name="connsiteY156" fmla="*/ 2175576 h 3754310"/>
              <a:gd name="connsiteX157" fmla="*/ 2480735 w 6504510"/>
              <a:gd name="connsiteY157" fmla="*/ 2187446 h 3754310"/>
              <a:gd name="connsiteX158" fmla="*/ 2362039 w 6504510"/>
              <a:gd name="connsiteY158" fmla="*/ 2258667 h 3754310"/>
              <a:gd name="connsiteX159" fmla="*/ 2326431 w 6504510"/>
              <a:gd name="connsiteY159" fmla="*/ 2270537 h 3754310"/>
              <a:gd name="connsiteX160" fmla="*/ 2231474 w 6504510"/>
              <a:gd name="connsiteY160" fmla="*/ 2318018 h 3754310"/>
              <a:gd name="connsiteX161" fmla="*/ 2195866 w 6504510"/>
              <a:gd name="connsiteY161" fmla="*/ 2329888 h 3754310"/>
              <a:gd name="connsiteX162" fmla="*/ 2041562 w 6504510"/>
              <a:gd name="connsiteY162" fmla="*/ 2389239 h 3754310"/>
              <a:gd name="connsiteX163" fmla="*/ 1887258 w 6504510"/>
              <a:gd name="connsiteY163" fmla="*/ 2412979 h 3754310"/>
              <a:gd name="connsiteX164" fmla="*/ 1388737 w 6504510"/>
              <a:gd name="connsiteY164" fmla="*/ 2389239 h 3754310"/>
              <a:gd name="connsiteX165" fmla="*/ 1341259 w 6504510"/>
              <a:gd name="connsiteY165" fmla="*/ 2377369 h 3754310"/>
              <a:gd name="connsiteX166" fmla="*/ 1305650 w 6504510"/>
              <a:gd name="connsiteY166" fmla="*/ 2353628 h 3754310"/>
              <a:gd name="connsiteX167" fmla="*/ 1222563 w 6504510"/>
              <a:gd name="connsiteY167" fmla="*/ 2294277 h 3754310"/>
              <a:gd name="connsiteX168" fmla="*/ 1186955 w 6504510"/>
              <a:gd name="connsiteY168" fmla="*/ 2234926 h 3754310"/>
              <a:gd name="connsiteX169" fmla="*/ 1175085 w 6504510"/>
              <a:gd name="connsiteY169" fmla="*/ 2187446 h 3754310"/>
              <a:gd name="connsiteX170" fmla="*/ 1163215 w 6504510"/>
              <a:gd name="connsiteY170" fmla="*/ 2151835 h 3754310"/>
              <a:gd name="connsiteX171" fmla="*/ 1151346 w 6504510"/>
              <a:gd name="connsiteY171" fmla="*/ 2092484 h 3754310"/>
              <a:gd name="connsiteX172" fmla="*/ 1163215 w 6504510"/>
              <a:gd name="connsiteY172" fmla="*/ 1807600 h 3754310"/>
              <a:gd name="connsiteX173" fmla="*/ 1175085 w 6504510"/>
              <a:gd name="connsiteY173" fmla="*/ 1297182 h 3754310"/>
              <a:gd name="connsiteX174" fmla="*/ 1186955 w 6504510"/>
              <a:gd name="connsiteY174" fmla="*/ 1214090 h 3754310"/>
              <a:gd name="connsiteX175" fmla="*/ 1210694 w 6504510"/>
              <a:gd name="connsiteY175" fmla="*/ 1142869 h 3754310"/>
              <a:gd name="connsiteX176" fmla="*/ 1258172 w 6504510"/>
              <a:gd name="connsiteY176" fmla="*/ 1000427 h 3754310"/>
              <a:gd name="connsiteX177" fmla="*/ 1270041 w 6504510"/>
              <a:gd name="connsiteY177" fmla="*/ 952946 h 3754310"/>
              <a:gd name="connsiteX178" fmla="*/ 1281911 w 6504510"/>
              <a:gd name="connsiteY178" fmla="*/ 893595 h 3754310"/>
              <a:gd name="connsiteX179" fmla="*/ 1293780 w 6504510"/>
              <a:gd name="connsiteY179" fmla="*/ 857985 h 3754310"/>
              <a:gd name="connsiteX180" fmla="*/ 1305650 w 6504510"/>
              <a:gd name="connsiteY180" fmla="*/ 715543 h 3754310"/>
              <a:gd name="connsiteX181" fmla="*/ 1329389 w 6504510"/>
              <a:gd name="connsiteY181" fmla="*/ 561230 h 3754310"/>
              <a:gd name="connsiteX182" fmla="*/ 1353128 w 6504510"/>
              <a:gd name="connsiteY182" fmla="*/ 501879 h 375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6504510" h="3754310">
                <a:moveTo>
                  <a:pt x="1353128" y="501879"/>
                </a:moveTo>
                <a:cubicBezTo>
                  <a:pt x="1351150" y="480117"/>
                  <a:pt x="1330893" y="453585"/>
                  <a:pt x="1317520" y="430658"/>
                </a:cubicBezTo>
                <a:cubicBezTo>
                  <a:pt x="1303144" y="406012"/>
                  <a:pt x="1283897" y="384379"/>
                  <a:pt x="1270041" y="359437"/>
                </a:cubicBezTo>
                <a:cubicBezTo>
                  <a:pt x="1263965" y="348499"/>
                  <a:pt x="1263767" y="335017"/>
                  <a:pt x="1258172" y="323826"/>
                </a:cubicBezTo>
                <a:cubicBezTo>
                  <a:pt x="1251793" y="311066"/>
                  <a:pt x="1242725" y="299825"/>
                  <a:pt x="1234433" y="288216"/>
                </a:cubicBezTo>
                <a:cubicBezTo>
                  <a:pt x="1205716" y="248010"/>
                  <a:pt x="1189823" y="226236"/>
                  <a:pt x="1151346" y="193254"/>
                </a:cubicBezTo>
                <a:cubicBezTo>
                  <a:pt x="1140515" y="183970"/>
                  <a:pt x="1127345" y="177806"/>
                  <a:pt x="1115737" y="169514"/>
                </a:cubicBezTo>
                <a:cubicBezTo>
                  <a:pt x="1070287" y="137048"/>
                  <a:pt x="1071478" y="130443"/>
                  <a:pt x="1020781" y="110163"/>
                </a:cubicBezTo>
                <a:cubicBezTo>
                  <a:pt x="998166" y="101117"/>
                  <a:pt x="932066" y="79550"/>
                  <a:pt x="902086" y="74553"/>
                </a:cubicBezTo>
                <a:cubicBezTo>
                  <a:pt x="643370" y="31430"/>
                  <a:pt x="929317" y="87121"/>
                  <a:pt x="747781" y="50812"/>
                </a:cubicBezTo>
                <a:cubicBezTo>
                  <a:pt x="648868" y="54769"/>
                  <a:pt x="549800" y="55871"/>
                  <a:pt x="451043" y="62682"/>
                </a:cubicBezTo>
                <a:cubicBezTo>
                  <a:pt x="434768" y="63804"/>
                  <a:pt x="419041" y="69394"/>
                  <a:pt x="403565" y="74553"/>
                </a:cubicBezTo>
                <a:cubicBezTo>
                  <a:pt x="383352" y="81291"/>
                  <a:pt x="364167" y="90812"/>
                  <a:pt x="344217" y="98293"/>
                </a:cubicBezTo>
                <a:cubicBezTo>
                  <a:pt x="332502" y="102686"/>
                  <a:pt x="320478" y="106206"/>
                  <a:pt x="308608" y="110163"/>
                </a:cubicBezTo>
                <a:cubicBezTo>
                  <a:pt x="300695" y="118077"/>
                  <a:pt x="293466" y="126739"/>
                  <a:pt x="284869" y="133904"/>
                </a:cubicBezTo>
                <a:cubicBezTo>
                  <a:pt x="269672" y="146569"/>
                  <a:pt x="250418" y="154626"/>
                  <a:pt x="237391" y="169514"/>
                </a:cubicBezTo>
                <a:cubicBezTo>
                  <a:pt x="197079" y="215587"/>
                  <a:pt x="200214" y="244655"/>
                  <a:pt x="178043" y="300086"/>
                </a:cubicBezTo>
                <a:cubicBezTo>
                  <a:pt x="165495" y="331459"/>
                  <a:pt x="151741" y="362474"/>
                  <a:pt x="142435" y="395048"/>
                </a:cubicBezTo>
                <a:cubicBezTo>
                  <a:pt x="137953" y="410734"/>
                  <a:pt x="135047" y="426842"/>
                  <a:pt x="130565" y="442528"/>
                </a:cubicBezTo>
                <a:cubicBezTo>
                  <a:pt x="117856" y="487010"/>
                  <a:pt x="116099" y="474613"/>
                  <a:pt x="106826" y="525620"/>
                </a:cubicBezTo>
                <a:cubicBezTo>
                  <a:pt x="101821" y="553147"/>
                  <a:pt x="98655" y="580978"/>
                  <a:pt x="94957" y="608711"/>
                </a:cubicBezTo>
                <a:cubicBezTo>
                  <a:pt x="90741" y="640331"/>
                  <a:pt x="88793" y="672287"/>
                  <a:pt x="83087" y="703672"/>
                </a:cubicBezTo>
                <a:cubicBezTo>
                  <a:pt x="80849" y="715983"/>
                  <a:pt x="75174" y="727413"/>
                  <a:pt x="71217" y="739283"/>
                </a:cubicBezTo>
                <a:cubicBezTo>
                  <a:pt x="46676" y="1082888"/>
                  <a:pt x="72582" y="775165"/>
                  <a:pt x="47478" y="988557"/>
                </a:cubicBezTo>
                <a:cubicBezTo>
                  <a:pt x="42832" y="1028049"/>
                  <a:pt x="41232" y="1067894"/>
                  <a:pt x="35609" y="1107259"/>
                </a:cubicBezTo>
                <a:cubicBezTo>
                  <a:pt x="33302" y="1123409"/>
                  <a:pt x="26657" y="1138689"/>
                  <a:pt x="23739" y="1154740"/>
                </a:cubicBezTo>
                <a:cubicBezTo>
                  <a:pt x="9427" y="1233458"/>
                  <a:pt x="6879" y="1297719"/>
                  <a:pt x="0" y="1380273"/>
                </a:cubicBezTo>
                <a:cubicBezTo>
                  <a:pt x="3957" y="1510845"/>
                  <a:pt x="5005" y="1641538"/>
                  <a:pt x="11870" y="1771989"/>
                </a:cubicBezTo>
                <a:cubicBezTo>
                  <a:pt x="12930" y="1792136"/>
                  <a:pt x="20671" y="1811399"/>
                  <a:pt x="23739" y="1831340"/>
                </a:cubicBezTo>
                <a:cubicBezTo>
                  <a:pt x="28589" y="1862869"/>
                  <a:pt x="32086" y="1894597"/>
                  <a:pt x="35609" y="1926302"/>
                </a:cubicBezTo>
                <a:cubicBezTo>
                  <a:pt x="40000" y="1965823"/>
                  <a:pt x="41432" y="2005701"/>
                  <a:pt x="47478" y="2045003"/>
                </a:cubicBezTo>
                <a:cubicBezTo>
                  <a:pt x="49380" y="2057370"/>
                  <a:pt x="55911" y="2068583"/>
                  <a:pt x="59348" y="2080614"/>
                </a:cubicBezTo>
                <a:cubicBezTo>
                  <a:pt x="70520" y="2119718"/>
                  <a:pt x="74931" y="2146664"/>
                  <a:pt x="83087" y="2187446"/>
                </a:cubicBezTo>
                <a:cubicBezTo>
                  <a:pt x="99239" y="2478179"/>
                  <a:pt x="101602" y="2408034"/>
                  <a:pt x="83087" y="2769085"/>
                </a:cubicBezTo>
                <a:cubicBezTo>
                  <a:pt x="75350" y="2919963"/>
                  <a:pt x="75805" y="2812780"/>
                  <a:pt x="59348" y="2911527"/>
                </a:cubicBezTo>
                <a:cubicBezTo>
                  <a:pt x="54104" y="2942993"/>
                  <a:pt x="51435" y="2974835"/>
                  <a:pt x="47478" y="3006489"/>
                </a:cubicBezTo>
                <a:cubicBezTo>
                  <a:pt x="51435" y="3081667"/>
                  <a:pt x="50379" y="3157276"/>
                  <a:pt x="59348" y="3232022"/>
                </a:cubicBezTo>
                <a:cubicBezTo>
                  <a:pt x="62329" y="3256868"/>
                  <a:pt x="75174" y="3279503"/>
                  <a:pt x="83087" y="3303243"/>
                </a:cubicBezTo>
                <a:cubicBezTo>
                  <a:pt x="101592" y="3358762"/>
                  <a:pt x="93459" y="3344769"/>
                  <a:pt x="142435" y="3410075"/>
                </a:cubicBezTo>
                <a:cubicBezTo>
                  <a:pt x="154304" y="3425902"/>
                  <a:pt x="163155" y="3444528"/>
                  <a:pt x="178043" y="3457556"/>
                </a:cubicBezTo>
                <a:cubicBezTo>
                  <a:pt x="195405" y="3472749"/>
                  <a:pt x="218618" y="3479756"/>
                  <a:pt x="237391" y="3493166"/>
                </a:cubicBezTo>
                <a:cubicBezTo>
                  <a:pt x="246497" y="3499671"/>
                  <a:pt x="252633" y="3509624"/>
                  <a:pt x="261130" y="3516907"/>
                </a:cubicBezTo>
                <a:cubicBezTo>
                  <a:pt x="296181" y="3546952"/>
                  <a:pt x="319353" y="3565168"/>
                  <a:pt x="356086" y="3588128"/>
                </a:cubicBezTo>
                <a:cubicBezTo>
                  <a:pt x="375649" y="3600356"/>
                  <a:pt x="394352" y="3614368"/>
                  <a:pt x="415434" y="3623738"/>
                </a:cubicBezTo>
                <a:cubicBezTo>
                  <a:pt x="430341" y="3630364"/>
                  <a:pt x="447086" y="3631651"/>
                  <a:pt x="462912" y="3635608"/>
                </a:cubicBezTo>
                <a:cubicBezTo>
                  <a:pt x="474782" y="3643522"/>
                  <a:pt x="485409" y="3653729"/>
                  <a:pt x="498521" y="3659349"/>
                </a:cubicBezTo>
                <a:cubicBezTo>
                  <a:pt x="512559" y="3665366"/>
                  <a:pt x="595563" y="3681310"/>
                  <a:pt x="605347" y="3683089"/>
                </a:cubicBezTo>
                <a:cubicBezTo>
                  <a:pt x="629025" y="3687394"/>
                  <a:pt x="652965" y="3690239"/>
                  <a:pt x="676564" y="3694959"/>
                </a:cubicBezTo>
                <a:cubicBezTo>
                  <a:pt x="692560" y="3698159"/>
                  <a:pt x="707746" y="3706089"/>
                  <a:pt x="724042" y="3706830"/>
                </a:cubicBezTo>
                <a:cubicBezTo>
                  <a:pt x="882189" y="3714019"/>
                  <a:pt x="1040563" y="3714743"/>
                  <a:pt x="1198824" y="3718700"/>
                </a:cubicBezTo>
                <a:cubicBezTo>
                  <a:pt x="1222563" y="3722657"/>
                  <a:pt x="1246028" y="3728969"/>
                  <a:pt x="1270041" y="3730570"/>
                </a:cubicBezTo>
                <a:cubicBezTo>
                  <a:pt x="1632260" y="3754719"/>
                  <a:pt x="1449576" y="3721373"/>
                  <a:pt x="1614258" y="3754310"/>
                </a:cubicBezTo>
                <a:cubicBezTo>
                  <a:pt x="1732953" y="3750353"/>
                  <a:pt x="1851776" y="3749216"/>
                  <a:pt x="1970344" y="3742440"/>
                </a:cubicBezTo>
                <a:cubicBezTo>
                  <a:pt x="1990486" y="3741289"/>
                  <a:pt x="2009792" y="3733887"/>
                  <a:pt x="2029692" y="3730570"/>
                </a:cubicBezTo>
                <a:cubicBezTo>
                  <a:pt x="2084187" y="3721487"/>
                  <a:pt x="2181522" y="3709530"/>
                  <a:pt x="2231474" y="3706830"/>
                </a:cubicBezTo>
                <a:cubicBezTo>
                  <a:pt x="2338217" y="3701060"/>
                  <a:pt x="2445126" y="3698916"/>
                  <a:pt x="2551952" y="3694959"/>
                </a:cubicBezTo>
                <a:cubicBezTo>
                  <a:pt x="2583604" y="3691002"/>
                  <a:pt x="2615097" y="3685445"/>
                  <a:pt x="2646908" y="3683089"/>
                </a:cubicBezTo>
                <a:cubicBezTo>
                  <a:pt x="2741588" y="3676075"/>
                  <a:pt x="3065601" y="3662820"/>
                  <a:pt x="3145429" y="3659349"/>
                </a:cubicBezTo>
                <a:cubicBezTo>
                  <a:pt x="3216646" y="3651435"/>
                  <a:pt x="3288817" y="3649661"/>
                  <a:pt x="3359081" y="3635608"/>
                </a:cubicBezTo>
                <a:cubicBezTo>
                  <a:pt x="3410201" y="3625384"/>
                  <a:pt x="3436496" y="3619461"/>
                  <a:pt x="3489646" y="3611868"/>
                </a:cubicBezTo>
                <a:cubicBezTo>
                  <a:pt x="3679434" y="3584754"/>
                  <a:pt x="3513436" y="3614496"/>
                  <a:pt x="3632081" y="3588128"/>
                </a:cubicBezTo>
                <a:cubicBezTo>
                  <a:pt x="3688561" y="3575576"/>
                  <a:pt x="3728232" y="3571902"/>
                  <a:pt x="3786385" y="3552517"/>
                </a:cubicBezTo>
                <a:cubicBezTo>
                  <a:pt x="3798254" y="3548560"/>
                  <a:pt x="3810803" y="3546242"/>
                  <a:pt x="3821993" y="3540647"/>
                </a:cubicBezTo>
                <a:cubicBezTo>
                  <a:pt x="3834753" y="3534267"/>
                  <a:pt x="3845732" y="3524820"/>
                  <a:pt x="3857602" y="3516907"/>
                </a:cubicBezTo>
                <a:cubicBezTo>
                  <a:pt x="3865515" y="3505037"/>
                  <a:pt x="3873865" y="3493446"/>
                  <a:pt x="3881341" y="3481296"/>
                </a:cubicBezTo>
                <a:cubicBezTo>
                  <a:pt x="3905523" y="3441998"/>
                  <a:pt x="3952558" y="3362594"/>
                  <a:pt x="3952558" y="3362594"/>
                </a:cubicBezTo>
                <a:cubicBezTo>
                  <a:pt x="3988337" y="3112135"/>
                  <a:pt x="3973178" y="3250572"/>
                  <a:pt x="3952558" y="2745344"/>
                </a:cubicBezTo>
                <a:cubicBezTo>
                  <a:pt x="3951893" y="2729044"/>
                  <a:pt x="3944228" y="2713789"/>
                  <a:pt x="3940689" y="2697864"/>
                </a:cubicBezTo>
                <a:cubicBezTo>
                  <a:pt x="3936313" y="2678169"/>
                  <a:pt x="3932776" y="2658297"/>
                  <a:pt x="3928819" y="2638513"/>
                </a:cubicBezTo>
                <a:cubicBezTo>
                  <a:pt x="3922734" y="2419441"/>
                  <a:pt x="3950796" y="2323719"/>
                  <a:pt x="3905080" y="2163705"/>
                </a:cubicBezTo>
                <a:cubicBezTo>
                  <a:pt x="3901643" y="2151674"/>
                  <a:pt x="3898139" y="2139595"/>
                  <a:pt x="3893211" y="2128095"/>
                </a:cubicBezTo>
                <a:cubicBezTo>
                  <a:pt x="3875139" y="2085925"/>
                  <a:pt x="3869574" y="2080768"/>
                  <a:pt x="3845732" y="2045003"/>
                </a:cubicBezTo>
                <a:lnTo>
                  <a:pt x="3821993" y="1973782"/>
                </a:lnTo>
                <a:lnTo>
                  <a:pt x="3810124" y="1938172"/>
                </a:lnTo>
                <a:cubicBezTo>
                  <a:pt x="3806167" y="1906518"/>
                  <a:pt x="3803498" y="1874676"/>
                  <a:pt x="3798254" y="1843210"/>
                </a:cubicBezTo>
                <a:cubicBezTo>
                  <a:pt x="3795572" y="1827118"/>
                  <a:pt x="3789303" y="1811781"/>
                  <a:pt x="3786385" y="1795730"/>
                </a:cubicBezTo>
                <a:cubicBezTo>
                  <a:pt x="3781380" y="1768203"/>
                  <a:pt x="3778472" y="1740335"/>
                  <a:pt x="3774515" y="1712638"/>
                </a:cubicBezTo>
                <a:cubicBezTo>
                  <a:pt x="3778472" y="1605806"/>
                  <a:pt x="3779274" y="1498811"/>
                  <a:pt x="3786385" y="1392143"/>
                </a:cubicBezTo>
                <a:cubicBezTo>
                  <a:pt x="3787217" y="1379659"/>
                  <a:pt x="3792659" y="1367724"/>
                  <a:pt x="3798254" y="1356533"/>
                </a:cubicBezTo>
                <a:cubicBezTo>
                  <a:pt x="3814318" y="1324402"/>
                  <a:pt x="3836440" y="1301829"/>
                  <a:pt x="3869472" y="1285312"/>
                </a:cubicBezTo>
                <a:cubicBezTo>
                  <a:pt x="3884063" y="1278016"/>
                  <a:pt x="3901676" y="1279169"/>
                  <a:pt x="3916950" y="1273441"/>
                </a:cubicBezTo>
                <a:cubicBezTo>
                  <a:pt x="3933517" y="1267228"/>
                  <a:pt x="3947480" y="1254786"/>
                  <a:pt x="3964428" y="1249701"/>
                </a:cubicBezTo>
                <a:cubicBezTo>
                  <a:pt x="3987479" y="1242785"/>
                  <a:pt x="4011845" y="1241401"/>
                  <a:pt x="4035645" y="1237831"/>
                </a:cubicBezTo>
                <a:cubicBezTo>
                  <a:pt x="4200263" y="1213137"/>
                  <a:pt x="4169914" y="1217635"/>
                  <a:pt x="4308645" y="1202220"/>
                </a:cubicBezTo>
                <a:cubicBezTo>
                  <a:pt x="4425697" y="1172956"/>
                  <a:pt x="4264333" y="1210864"/>
                  <a:pt x="4474818" y="1178480"/>
                </a:cubicBezTo>
                <a:cubicBezTo>
                  <a:pt x="4487184" y="1176577"/>
                  <a:pt x="4498025" y="1168264"/>
                  <a:pt x="4510427" y="1166610"/>
                </a:cubicBezTo>
                <a:cubicBezTo>
                  <a:pt x="4557652" y="1160313"/>
                  <a:pt x="4605383" y="1158697"/>
                  <a:pt x="4652861" y="1154740"/>
                </a:cubicBezTo>
                <a:cubicBezTo>
                  <a:pt x="4735948" y="1158697"/>
                  <a:pt x="4819228" y="1159702"/>
                  <a:pt x="4902122" y="1166610"/>
                </a:cubicBezTo>
                <a:cubicBezTo>
                  <a:pt x="4914590" y="1167649"/>
                  <a:pt x="4927549" y="1171208"/>
                  <a:pt x="4937730" y="1178480"/>
                </a:cubicBezTo>
                <a:cubicBezTo>
                  <a:pt x="4984387" y="1211808"/>
                  <a:pt x="4991356" y="1238172"/>
                  <a:pt x="5020817" y="1285312"/>
                </a:cubicBezTo>
                <a:cubicBezTo>
                  <a:pt x="5028378" y="1297410"/>
                  <a:pt x="5036643" y="1309052"/>
                  <a:pt x="5044556" y="1320922"/>
                </a:cubicBezTo>
                <a:cubicBezTo>
                  <a:pt x="5097368" y="1743429"/>
                  <a:pt x="5044100" y="1288525"/>
                  <a:pt x="5068295" y="2377369"/>
                </a:cubicBezTo>
                <a:cubicBezTo>
                  <a:pt x="5070188" y="2462559"/>
                  <a:pt x="5072802" y="2462110"/>
                  <a:pt x="5092035" y="2519811"/>
                </a:cubicBezTo>
                <a:cubicBezTo>
                  <a:pt x="5095991" y="2555422"/>
                  <a:pt x="5098456" y="2591230"/>
                  <a:pt x="5103904" y="2626643"/>
                </a:cubicBezTo>
                <a:cubicBezTo>
                  <a:pt x="5106384" y="2642767"/>
                  <a:pt x="5112235" y="2658198"/>
                  <a:pt x="5115774" y="2674123"/>
                </a:cubicBezTo>
                <a:cubicBezTo>
                  <a:pt x="5120150" y="2693818"/>
                  <a:pt x="5124575" y="2713533"/>
                  <a:pt x="5127643" y="2733474"/>
                </a:cubicBezTo>
                <a:cubicBezTo>
                  <a:pt x="5133636" y="2772433"/>
                  <a:pt x="5135817" y="2834406"/>
                  <a:pt x="5151382" y="2875916"/>
                </a:cubicBezTo>
                <a:cubicBezTo>
                  <a:pt x="5157595" y="2892484"/>
                  <a:pt x="5167208" y="2907570"/>
                  <a:pt x="5175121" y="2923397"/>
                </a:cubicBezTo>
                <a:cubicBezTo>
                  <a:pt x="5201134" y="3053464"/>
                  <a:pt x="5168608" y="2917898"/>
                  <a:pt x="5210730" y="3030229"/>
                </a:cubicBezTo>
                <a:cubicBezTo>
                  <a:pt x="5216458" y="3045504"/>
                  <a:pt x="5217912" y="3062084"/>
                  <a:pt x="5222600" y="3077710"/>
                </a:cubicBezTo>
                <a:cubicBezTo>
                  <a:pt x="5229790" y="3101679"/>
                  <a:pt x="5238426" y="3125191"/>
                  <a:pt x="5246339" y="3148931"/>
                </a:cubicBezTo>
                <a:cubicBezTo>
                  <a:pt x="5250295" y="3160801"/>
                  <a:pt x="5252613" y="3173350"/>
                  <a:pt x="5258208" y="3184541"/>
                </a:cubicBezTo>
                <a:cubicBezTo>
                  <a:pt x="5266121" y="3200368"/>
                  <a:pt x="5274761" y="3215852"/>
                  <a:pt x="5281947" y="3232022"/>
                </a:cubicBezTo>
                <a:cubicBezTo>
                  <a:pt x="5290600" y="3251493"/>
                  <a:pt x="5295339" y="3272747"/>
                  <a:pt x="5305686" y="3291373"/>
                </a:cubicBezTo>
                <a:cubicBezTo>
                  <a:pt x="5315293" y="3308667"/>
                  <a:pt x="5329950" y="3322647"/>
                  <a:pt x="5341295" y="3338854"/>
                </a:cubicBezTo>
                <a:cubicBezTo>
                  <a:pt x="5357656" y="3362229"/>
                  <a:pt x="5364307" y="3395395"/>
                  <a:pt x="5388773" y="3410075"/>
                </a:cubicBezTo>
                <a:cubicBezTo>
                  <a:pt x="5408556" y="3421945"/>
                  <a:pt x="5429348" y="3432275"/>
                  <a:pt x="5448121" y="3445685"/>
                </a:cubicBezTo>
                <a:cubicBezTo>
                  <a:pt x="5457227" y="3452190"/>
                  <a:pt x="5462264" y="3463668"/>
                  <a:pt x="5471860" y="3469426"/>
                </a:cubicBezTo>
                <a:cubicBezTo>
                  <a:pt x="5518187" y="3497224"/>
                  <a:pt x="5574711" y="3521352"/>
                  <a:pt x="5626164" y="3540647"/>
                </a:cubicBezTo>
                <a:cubicBezTo>
                  <a:pt x="5637879" y="3545040"/>
                  <a:pt x="5649903" y="3548560"/>
                  <a:pt x="5661773" y="3552517"/>
                </a:cubicBezTo>
                <a:cubicBezTo>
                  <a:pt x="5775733" y="3547090"/>
                  <a:pt x="5922211" y="3543701"/>
                  <a:pt x="6041598" y="3528777"/>
                </a:cubicBezTo>
                <a:cubicBezTo>
                  <a:pt x="6063365" y="3526056"/>
                  <a:pt x="6124697" y="3511816"/>
                  <a:pt x="6148424" y="3505036"/>
                </a:cubicBezTo>
                <a:cubicBezTo>
                  <a:pt x="6160454" y="3501599"/>
                  <a:pt x="6172003" y="3496603"/>
                  <a:pt x="6184033" y="3493166"/>
                </a:cubicBezTo>
                <a:cubicBezTo>
                  <a:pt x="6234397" y="3478776"/>
                  <a:pt x="6232409" y="3486670"/>
                  <a:pt x="6278989" y="3457556"/>
                </a:cubicBezTo>
                <a:cubicBezTo>
                  <a:pt x="6295765" y="3447071"/>
                  <a:pt x="6310641" y="3433815"/>
                  <a:pt x="6326467" y="3421945"/>
                </a:cubicBezTo>
                <a:cubicBezTo>
                  <a:pt x="6338337" y="3402161"/>
                  <a:pt x="6352988" y="3383800"/>
                  <a:pt x="6362076" y="3362594"/>
                </a:cubicBezTo>
                <a:cubicBezTo>
                  <a:pt x="6376862" y="3328092"/>
                  <a:pt x="6397684" y="3255762"/>
                  <a:pt x="6397684" y="3255762"/>
                </a:cubicBezTo>
                <a:cubicBezTo>
                  <a:pt x="6401641" y="3228065"/>
                  <a:pt x="6404067" y="3200106"/>
                  <a:pt x="6409554" y="3172671"/>
                </a:cubicBezTo>
                <a:cubicBezTo>
                  <a:pt x="6412008" y="3160402"/>
                  <a:pt x="6419185" y="3149371"/>
                  <a:pt x="6421423" y="3137061"/>
                </a:cubicBezTo>
                <a:cubicBezTo>
                  <a:pt x="6427129" y="3105675"/>
                  <a:pt x="6426609" y="3073291"/>
                  <a:pt x="6433293" y="3042099"/>
                </a:cubicBezTo>
                <a:cubicBezTo>
                  <a:pt x="6438536" y="3017630"/>
                  <a:pt x="6457032" y="2970878"/>
                  <a:pt x="6457032" y="2970878"/>
                </a:cubicBezTo>
                <a:cubicBezTo>
                  <a:pt x="6460989" y="2915484"/>
                  <a:pt x="6462769" y="2859891"/>
                  <a:pt x="6468902" y="2804695"/>
                </a:cubicBezTo>
                <a:cubicBezTo>
                  <a:pt x="6470703" y="2788481"/>
                  <a:pt x="6480771" y="2773529"/>
                  <a:pt x="6480771" y="2757215"/>
                </a:cubicBezTo>
                <a:cubicBezTo>
                  <a:pt x="6480771" y="2537642"/>
                  <a:pt x="6480465" y="2553578"/>
                  <a:pt x="6457032" y="2412979"/>
                </a:cubicBezTo>
                <a:cubicBezTo>
                  <a:pt x="6421318" y="1912929"/>
                  <a:pt x="6478309" y="2752524"/>
                  <a:pt x="6433293" y="1582066"/>
                </a:cubicBezTo>
                <a:cubicBezTo>
                  <a:pt x="6428855" y="1466663"/>
                  <a:pt x="6412297" y="1342870"/>
                  <a:pt x="6397684" y="1225961"/>
                </a:cubicBezTo>
                <a:cubicBezTo>
                  <a:pt x="6398802" y="1199136"/>
                  <a:pt x="6393377" y="975216"/>
                  <a:pt x="6421423" y="881725"/>
                </a:cubicBezTo>
                <a:cubicBezTo>
                  <a:pt x="6427545" y="861316"/>
                  <a:pt x="6437250" y="842158"/>
                  <a:pt x="6445163" y="822374"/>
                </a:cubicBezTo>
                <a:cubicBezTo>
                  <a:pt x="6463429" y="731032"/>
                  <a:pt x="6452140" y="782590"/>
                  <a:pt x="6480771" y="668062"/>
                </a:cubicBezTo>
                <a:cubicBezTo>
                  <a:pt x="6484728" y="652235"/>
                  <a:pt x="6490334" y="636731"/>
                  <a:pt x="6492641" y="620581"/>
                </a:cubicBezTo>
                <a:lnTo>
                  <a:pt x="6504510" y="537490"/>
                </a:lnTo>
                <a:cubicBezTo>
                  <a:pt x="6503510" y="521489"/>
                  <a:pt x="6498375" y="335029"/>
                  <a:pt x="6480771" y="276346"/>
                </a:cubicBezTo>
                <a:cubicBezTo>
                  <a:pt x="6460899" y="210103"/>
                  <a:pt x="6456974" y="240676"/>
                  <a:pt x="6409554" y="193254"/>
                </a:cubicBezTo>
                <a:cubicBezTo>
                  <a:pt x="6391640" y="175339"/>
                  <a:pt x="6378563" y="153140"/>
                  <a:pt x="6362076" y="133904"/>
                </a:cubicBezTo>
                <a:cubicBezTo>
                  <a:pt x="6345750" y="114856"/>
                  <a:pt x="6309459" y="83854"/>
                  <a:pt x="6290859" y="74553"/>
                </a:cubicBezTo>
                <a:cubicBezTo>
                  <a:pt x="6279681" y="68964"/>
                  <a:pt x="6190282" y="52062"/>
                  <a:pt x="6184033" y="50812"/>
                </a:cubicBezTo>
                <a:cubicBezTo>
                  <a:pt x="5988509" y="-46952"/>
                  <a:pt x="6148358" y="23708"/>
                  <a:pt x="5638034" y="38942"/>
                </a:cubicBezTo>
                <a:cubicBezTo>
                  <a:pt x="5451473" y="44511"/>
                  <a:pt x="5288621" y="53446"/>
                  <a:pt x="5103904" y="62682"/>
                </a:cubicBezTo>
                <a:cubicBezTo>
                  <a:pt x="5088078" y="66639"/>
                  <a:pt x="5072476" y="71635"/>
                  <a:pt x="5056426" y="74553"/>
                </a:cubicBezTo>
                <a:cubicBezTo>
                  <a:pt x="4958189" y="92416"/>
                  <a:pt x="4893254" y="91428"/>
                  <a:pt x="4783426" y="98293"/>
                </a:cubicBezTo>
                <a:lnTo>
                  <a:pt x="4011906" y="86423"/>
                </a:lnTo>
                <a:cubicBezTo>
                  <a:pt x="3976091" y="85455"/>
                  <a:pt x="3940828" y="76936"/>
                  <a:pt x="3905080" y="74553"/>
                </a:cubicBezTo>
                <a:cubicBezTo>
                  <a:pt x="3822083" y="69019"/>
                  <a:pt x="3738907" y="66639"/>
                  <a:pt x="3655820" y="62682"/>
                </a:cubicBezTo>
                <a:cubicBezTo>
                  <a:pt x="3595511" y="63842"/>
                  <a:pt x="3183807" y="35283"/>
                  <a:pt x="2979256" y="86423"/>
                </a:cubicBezTo>
                <a:cubicBezTo>
                  <a:pt x="2967118" y="89458"/>
                  <a:pt x="2955517" y="94336"/>
                  <a:pt x="2943647" y="98293"/>
                </a:cubicBezTo>
                <a:lnTo>
                  <a:pt x="2872430" y="169514"/>
                </a:lnTo>
                <a:cubicBezTo>
                  <a:pt x="2856604" y="185341"/>
                  <a:pt x="2837367" y="198372"/>
                  <a:pt x="2824952" y="216995"/>
                </a:cubicBezTo>
                <a:cubicBezTo>
                  <a:pt x="2817039" y="228865"/>
                  <a:pt x="2810125" y="241465"/>
                  <a:pt x="2801213" y="252605"/>
                </a:cubicBezTo>
                <a:cubicBezTo>
                  <a:pt x="2733560" y="337174"/>
                  <a:pt x="2826799" y="202354"/>
                  <a:pt x="2753734" y="311956"/>
                </a:cubicBezTo>
                <a:lnTo>
                  <a:pt x="2706256" y="454399"/>
                </a:lnTo>
                <a:lnTo>
                  <a:pt x="2694387" y="501879"/>
                </a:lnTo>
                <a:cubicBezTo>
                  <a:pt x="2649460" y="996079"/>
                  <a:pt x="2697902" y="425040"/>
                  <a:pt x="2670648" y="1665158"/>
                </a:cubicBezTo>
                <a:cubicBezTo>
                  <a:pt x="2670290" y="1681468"/>
                  <a:pt x="2661696" y="1696587"/>
                  <a:pt x="2658778" y="1712638"/>
                </a:cubicBezTo>
                <a:cubicBezTo>
                  <a:pt x="2646648" y="1779354"/>
                  <a:pt x="2648803" y="1802715"/>
                  <a:pt x="2635039" y="1866951"/>
                </a:cubicBezTo>
                <a:cubicBezTo>
                  <a:pt x="2601226" y="2024756"/>
                  <a:pt x="2626621" y="1904077"/>
                  <a:pt x="2587561" y="2021263"/>
                </a:cubicBezTo>
                <a:cubicBezTo>
                  <a:pt x="2582402" y="2036740"/>
                  <a:pt x="2580173" y="2053058"/>
                  <a:pt x="2575691" y="2068744"/>
                </a:cubicBezTo>
                <a:cubicBezTo>
                  <a:pt x="2566890" y="2099550"/>
                  <a:pt x="2543192" y="2166626"/>
                  <a:pt x="2516343" y="2175576"/>
                </a:cubicBezTo>
                <a:cubicBezTo>
                  <a:pt x="2504474" y="2179533"/>
                  <a:pt x="2491672" y="2181370"/>
                  <a:pt x="2480735" y="2187446"/>
                </a:cubicBezTo>
                <a:cubicBezTo>
                  <a:pt x="2385808" y="2240186"/>
                  <a:pt x="2440610" y="2224991"/>
                  <a:pt x="2362039" y="2258667"/>
                </a:cubicBezTo>
                <a:cubicBezTo>
                  <a:pt x="2350539" y="2263596"/>
                  <a:pt x="2337821" y="2265359"/>
                  <a:pt x="2326431" y="2270537"/>
                </a:cubicBezTo>
                <a:cubicBezTo>
                  <a:pt x="2294215" y="2285182"/>
                  <a:pt x="2265047" y="2306827"/>
                  <a:pt x="2231474" y="2318018"/>
                </a:cubicBezTo>
                <a:cubicBezTo>
                  <a:pt x="2219605" y="2321975"/>
                  <a:pt x="2207366" y="2324959"/>
                  <a:pt x="2195866" y="2329888"/>
                </a:cubicBezTo>
                <a:cubicBezTo>
                  <a:pt x="2129796" y="2358205"/>
                  <a:pt x="2133397" y="2373933"/>
                  <a:pt x="2041562" y="2389239"/>
                </a:cubicBezTo>
                <a:cubicBezTo>
                  <a:pt x="1942748" y="2405708"/>
                  <a:pt x="1994169" y="2397705"/>
                  <a:pt x="1887258" y="2412979"/>
                </a:cubicBezTo>
                <a:cubicBezTo>
                  <a:pt x="1721112" y="2408232"/>
                  <a:pt x="1552975" y="2419102"/>
                  <a:pt x="1388737" y="2389239"/>
                </a:cubicBezTo>
                <a:cubicBezTo>
                  <a:pt x="1372687" y="2386321"/>
                  <a:pt x="1357085" y="2381326"/>
                  <a:pt x="1341259" y="2377369"/>
                </a:cubicBezTo>
                <a:cubicBezTo>
                  <a:pt x="1329389" y="2369455"/>
                  <a:pt x="1317747" y="2361189"/>
                  <a:pt x="1305650" y="2353628"/>
                </a:cubicBezTo>
                <a:cubicBezTo>
                  <a:pt x="1277094" y="2335780"/>
                  <a:pt x="1243023" y="2322923"/>
                  <a:pt x="1222563" y="2294277"/>
                </a:cubicBezTo>
                <a:cubicBezTo>
                  <a:pt x="1209154" y="2275503"/>
                  <a:pt x="1198824" y="2254710"/>
                  <a:pt x="1186955" y="2234926"/>
                </a:cubicBezTo>
                <a:cubicBezTo>
                  <a:pt x="1182998" y="2219099"/>
                  <a:pt x="1179567" y="2203132"/>
                  <a:pt x="1175085" y="2187446"/>
                </a:cubicBezTo>
                <a:cubicBezTo>
                  <a:pt x="1171648" y="2175415"/>
                  <a:pt x="1166250" y="2163974"/>
                  <a:pt x="1163215" y="2151835"/>
                </a:cubicBezTo>
                <a:cubicBezTo>
                  <a:pt x="1158322" y="2132262"/>
                  <a:pt x="1155302" y="2112268"/>
                  <a:pt x="1151346" y="2092484"/>
                </a:cubicBezTo>
                <a:cubicBezTo>
                  <a:pt x="1155302" y="1997523"/>
                  <a:pt x="1160379" y="1902601"/>
                  <a:pt x="1163215" y="1807600"/>
                </a:cubicBezTo>
                <a:cubicBezTo>
                  <a:pt x="1168293" y="1637490"/>
                  <a:pt x="1168283" y="1467231"/>
                  <a:pt x="1175085" y="1297182"/>
                </a:cubicBezTo>
                <a:cubicBezTo>
                  <a:pt x="1176203" y="1269226"/>
                  <a:pt x="1180664" y="1241352"/>
                  <a:pt x="1186955" y="1214090"/>
                </a:cubicBezTo>
                <a:cubicBezTo>
                  <a:pt x="1192582" y="1189706"/>
                  <a:pt x="1204625" y="1167146"/>
                  <a:pt x="1210694" y="1142869"/>
                </a:cubicBezTo>
                <a:cubicBezTo>
                  <a:pt x="1238724" y="1030741"/>
                  <a:pt x="1219842" y="1077092"/>
                  <a:pt x="1258172" y="1000427"/>
                </a:cubicBezTo>
                <a:cubicBezTo>
                  <a:pt x="1262128" y="984600"/>
                  <a:pt x="1266502" y="968872"/>
                  <a:pt x="1270041" y="952946"/>
                </a:cubicBezTo>
                <a:cubicBezTo>
                  <a:pt x="1274417" y="933251"/>
                  <a:pt x="1277018" y="913168"/>
                  <a:pt x="1281911" y="893595"/>
                </a:cubicBezTo>
                <a:cubicBezTo>
                  <a:pt x="1284945" y="881457"/>
                  <a:pt x="1289824" y="869855"/>
                  <a:pt x="1293780" y="857985"/>
                </a:cubicBezTo>
                <a:cubicBezTo>
                  <a:pt x="1297737" y="810504"/>
                  <a:pt x="1300083" y="762862"/>
                  <a:pt x="1305650" y="715543"/>
                </a:cubicBezTo>
                <a:cubicBezTo>
                  <a:pt x="1323747" y="561715"/>
                  <a:pt x="1315064" y="776134"/>
                  <a:pt x="1329389" y="561230"/>
                </a:cubicBezTo>
                <a:cubicBezTo>
                  <a:pt x="1331231" y="533594"/>
                  <a:pt x="1355106" y="523641"/>
                  <a:pt x="1353128" y="501879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46746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Works with Weights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50811" y="546375"/>
            <a:ext cx="148460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0" dirty="0" smtClean="0"/>
              <a:t>10</a:t>
            </a:r>
            <a:endParaRPr kumimoji="1" lang="zh-CN" altLang="en-US" sz="10000" dirty="0"/>
          </a:p>
        </p:txBody>
      </p:sp>
      <p:sp>
        <p:nvSpPr>
          <p:cNvPr id="50" name="Oval 1"/>
          <p:cNvSpPr>
            <a:spLocks noChangeArrowheads="1"/>
          </p:cNvSpPr>
          <p:nvPr/>
        </p:nvSpPr>
        <p:spPr bwMode="auto">
          <a:xfrm>
            <a:off x="390256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1" name="Oval 2"/>
          <p:cNvSpPr>
            <a:spLocks noChangeArrowheads="1"/>
          </p:cNvSpPr>
          <p:nvPr/>
        </p:nvSpPr>
        <p:spPr bwMode="auto">
          <a:xfrm>
            <a:off x="131632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2" name="Oval 3"/>
          <p:cNvSpPr>
            <a:spLocks noChangeArrowheads="1"/>
          </p:cNvSpPr>
          <p:nvPr/>
        </p:nvSpPr>
        <p:spPr bwMode="auto">
          <a:xfrm>
            <a:off x="650032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3" name="Oval 4"/>
          <p:cNvSpPr>
            <a:spLocks noChangeArrowheads="1"/>
          </p:cNvSpPr>
          <p:nvPr/>
        </p:nvSpPr>
        <p:spPr bwMode="auto">
          <a:xfrm>
            <a:off x="131632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4" name="Oval 5"/>
          <p:cNvSpPr>
            <a:spLocks noChangeArrowheads="1"/>
          </p:cNvSpPr>
          <p:nvPr/>
        </p:nvSpPr>
        <p:spPr bwMode="auto">
          <a:xfrm>
            <a:off x="390256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5" name="Oval 6"/>
          <p:cNvSpPr>
            <a:spLocks noChangeArrowheads="1"/>
          </p:cNvSpPr>
          <p:nvPr/>
        </p:nvSpPr>
        <p:spPr bwMode="auto">
          <a:xfrm>
            <a:off x="390256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6" name="Oval 7"/>
          <p:cNvSpPr>
            <a:spLocks noChangeArrowheads="1"/>
          </p:cNvSpPr>
          <p:nvPr/>
        </p:nvSpPr>
        <p:spPr bwMode="auto">
          <a:xfrm>
            <a:off x="131632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7" name="Oval 8"/>
          <p:cNvSpPr>
            <a:spLocks noChangeArrowheads="1"/>
          </p:cNvSpPr>
          <p:nvPr/>
        </p:nvSpPr>
        <p:spPr bwMode="auto">
          <a:xfrm>
            <a:off x="650032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8" name="Oval 9"/>
          <p:cNvSpPr>
            <a:spLocks noChangeArrowheads="1"/>
          </p:cNvSpPr>
          <p:nvPr/>
        </p:nvSpPr>
        <p:spPr bwMode="auto">
          <a:xfrm>
            <a:off x="650032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9" name="Oval 10"/>
          <p:cNvSpPr>
            <a:spLocks noChangeArrowheads="1"/>
          </p:cNvSpPr>
          <p:nvPr/>
        </p:nvSpPr>
        <p:spPr bwMode="auto">
          <a:xfrm>
            <a:off x="3902564" y="1045971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0" name="Oval 11"/>
          <p:cNvSpPr>
            <a:spLocks noChangeArrowheads="1"/>
          </p:cNvSpPr>
          <p:nvPr/>
        </p:nvSpPr>
        <p:spPr bwMode="auto">
          <a:xfrm>
            <a:off x="1316324" y="1045971"/>
            <a:ext cx="829440" cy="829527"/>
          </a:xfrm>
          <a:prstGeom prst="ellipse">
            <a:avLst/>
          </a:prstGeom>
          <a:solidFill>
            <a:schemeClr val="accent5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 dirty="0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 dirty="0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1" name="Oval 12"/>
          <p:cNvSpPr>
            <a:spLocks noChangeArrowheads="1"/>
          </p:cNvSpPr>
          <p:nvPr/>
        </p:nvSpPr>
        <p:spPr bwMode="auto">
          <a:xfrm>
            <a:off x="6500324" y="1045971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2" name="Oval 13"/>
          <p:cNvSpPr>
            <a:spLocks noChangeArrowheads="1"/>
          </p:cNvSpPr>
          <p:nvPr/>
        </p:nvSpPr>
        <p:spPr bwMode="auto">
          <a:xfrm>
            <a:off x="1316324" y="3327170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3" name="Oval 14"/>
          <p:cNvSpPr>
            <a:spLocks noChangeArrowheads="1"/>
          </p:cNvSpPr>
          <p:nvPr/>
        </p:nvSpPr>
        <p:spPr bwMode="auto">
          <a:xfrm>
            <a:off x="3902564" y="3327170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 dirty="0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 dirty="0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4" name="Oval 15"/>
          <p:cNvSpPr>
            <a:spLocks noChangeArrowheads="1"/>
          </p:cNvSpPr>
          <p:nvPr/>
        </p:nvSpPr>
        <p:spPr bwMode="auto">
          <a:xfrm>
            <a:off x="3902564" y="5608370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5" name="Oval 16"/>
          <p:cNvSpPr>
            <a:spLocks noChangeArrowheads="1"/>
          </p:cNvSpPr>
          <p:nvPr/>
        </p:nvSpPr>
        <p:spPr bwMode="auto">
          <a:xfrm>
            <a:off x="1316324" y="5608370"/>
            <a:ext cx="829440" cy="829527"/>
          </a:xfrm>
          <a:prstGeom prst="ellipse">
            <a:avLst/>
          </a:prstGeom>
          <a:solidFill>
            <a:srgbClr val="4BACC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 dirty="0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 dirty="0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6" name="Oval 17"/>
          <p:cNvSpPr>
            <a:spLocks noChangeArrowheads="1"/>
          </p:cNvSpPr>
          <p:nvPr/>
        </p:nvSpPr>
        <p:spPr bwMode="auto">
          <a:xfrm>
            <a:off x="6500324" y="3327170"/>
            <a:ext cx="829440" cy="829527"/>
          </a:xfrm>
          <a:prstGeom prst="ellipse">
            <a:avLst/>
          </a:prstGeom>
          <a:solidFill>
            <a:schemeClr val="accent5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7" name="Oval 18"/>
          <p:cNvSpPr>
            <a:spLocks noChangeArrowheads="1"/>
          </p:cNvSpPr>
          <p:nvPr/>
        </p:nvSpPr>
        <p:spPr bwMode="auto">
          <a:xfrm>
            <a:off x="6500324" y="56083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8" name="Rectangle 19"/>
          <p:cNvSpPr>
            <a:spLocks noChangeArrowheads="1"/>
          </p:cNvSpPr>
          <p:nvPr/>
        </p:nvSpPr>
        <p:spPr bwMode="auto">
          <a:xfrm>
            <a:off x="2623844" y="10675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9" name="Rectangle 20"/>
          <p:cNvSpPr>
            <a:spLocks noChangeArrowheads="1"/>
          </p:cNvSpPr>
          <p:nvPr/>
        </p:nvSpPr>
        <p:spPr bwMode="auto">
          <a:xfrm>
            <a:off x="2623844" y="562997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0" name="Rectangle 21"/>
          <p:cNvSpPr>
            <a:spLocks noChangeArrowheads="1"/>
          </p:cNvSpPr>
          <p:nvPr/>
        </p:nvSpPr>
        <p:spPr bwMode="auto">
          <a:xfrm>
            <a:off x="2623844" y="33487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1" name="Rectangle 22"/>
          <p:cNvSpPr>
            <a:spLocks noChangeArrowheads="1"/>
          </p:cNvSpPr>
          <p:nvPr/>
        </p:nvSpPr>
        <p:spPr bwMode="auto">
          <a:xfrm>
            <a:off x="5071844" y="10675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2" name="Rectangle 23"/>
          <p:cNvSpPr>
            <a:spLocks noChangeArrowheads="1"/>
          </p:cNvSpPr>
          <p:nvPr/>
        </p:nvSpPr>
        <p:spPr bwMode="auto">
          <a:xfrm>
            <a:off x="5071844" y="562997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3" name="Rectangle 24"/>
          <p:cNvSpPr>
            <a:spLocks noChangeArrowheads="1"/>
          </p:cNvSpPr>
          <p:nvPr/>
        </p:nvSpPr>
        <p:spPr bwMode="auto">
          <a:xfrm>
            <a:off x="5071844" y="33487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" name="Rectangle 25"/>
          <p:cNvSpPr>
            <a:spLocks noChangeArrowheads="1"/>
          </p:cNvSpPr>
          <p:nvPr/>
        </p:nvSpPr>
        <p:spPr bwMode="auto">
          <a:xfrm>
            <a:off x="1108964" y="226721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5" name="Rectangle 26"/>
          <p:cNvSpPr>
            <a:spLocks noChangeArrowheads="1"/>
          </p:cNvSpPr>
          <p:nvPr/>
        </p:nvSpPr>
        <p:spPr bwMode="auto">
          <a:xfrm>
            <a:off x="1108964" y="452969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6" name="Rectangle 27"/>
          <p:cNvSpPr>
            <a:spLocks noChangeArrowheads="1"/>
          </p:cNvSpPr>
          <p:nvPr/>
        </p:nvSpPr>
        <p:spPr bwMode="auto">
          <a:xfrm>
            <a:off x="6292964" y="2267219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7" name="Rectangle 28"/>
          <p:cNvSpPr>
            <a:spLocks noChangeArrowheads="1"/>
          </p:cNvSpPr>
          <p:nvPr/>
        </p:nvSpPr>
        <p:spPr bwMode="auto">
          <a:xfrm>
            <a:off x="6292964" y="4529697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" name="Rectangle 29"/>
          <p:cNvSpPr>
            <a:spLocks noChangeArrowheads="1"/>
          </p:cNvSpPr>
          <p:nvPr/>
        </p:nvSpPr>
        <p:spPr bwMode="auto">
          <a:xfrm>
            <a:off x="3695204" y="226721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9" name="Rectangle 30"/>
          <p:cNvSpPr>
            <a:spLocks noChangeArrowheads="1"/>
          </p:cNvSpPr>
          <p:nvPr/>
        </p:nvSpPr>
        <p:spPr bwMode="auto">
          <a:xfrm>
            <a:off x="3695204" y="452969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80" name="AutoShape 31"/>
          <p:cNvCxnSpPr>
            <a:cxnSpLocks noChangeShapeType="1"/>
            <a:stCxn id="60" idx="6"/>
            <a:endCxn id="59" idx="2"/>
          </p:cNvCxnSpPr>
          <p:nvPr/>
        </p:nvCxnSpPr>
        <p:spPr bwMode="auto">
          <a:xfrm>
            <a:off x="2145764" y="1460734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1" name="AutoShape 32"/>
          <p:cNvCxnSpPr>
            <a:cxnSpLocks noChangeShapeType="1"/>
            <a:endCxn id="61" idx="2"/>
          </p:cNvCxnSpPr>
          <p:nvPr/>
        </p:nvCxnSpPr>
        <p:spPr bwMode="auto">
          <a:xfrm>
            <a:off x="4732004" y="1460734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2" name="AutoShape 33"/>
          <p:cNvCxnSpPr>
            <a:cxnSpLocks noChangeShapeType="1"/>
            <a:stCxn id="62" idx="6"/>
            <a:endCxn id="63" idx="2"/>
          </p:cNvCxnSpPr>
          <p:nvPr/>
        </p:nvCxnSpPr>
        <p:spPr bwMode="auto">
          <a:xfrm>
            <a:off x="2145764" y="3741933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3" name="AutoShape 34"/>
          <p:cNvCxnSpPr>
            <a:cxnSpLocks noChangeShapeType="1"/>
            <a:endCxn id="66" idx="2"/>
          </p:cNvCxnSpPr>
          <p:nvPr/>
        </p:nvCxnSpPr>
        <p:spPr bwMode="auto">
          <a:xfrm>
            <a:off x="4732004" y="3741933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4" name="AutoShape 35"/>
          <p:cNvCxnSpPr>
            <a:cxnSpLocks noChangeShapeType="1"/>
            <a:stCxn id="65" idx="6"/>
            <a:endCxn id="64" idx="2"/>
          </p:cNvCxnSpPr>
          <p:nvPr/>
        </p:nvCxnSpPr>
        <p:spPr bwMode="auto">
          <a:xfrm>
            <a:off x="2145764" y="6023133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5" name="AutoShape 36"/>
          <p:cNvCxnSpPr>
            <a:cxnSpLocks noChangeShapeType="1"/>
            <a:endCxn id="67" idx="2"/>
          </p:cNvCxnSpPr>
          <p:nvPr/>
        </p:nvCxnSpPr>
        <p:spPr bwMode="auto">
          <a:xfrm>
            <a:off x="4732004" y="6023133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6" name="AutoShape 37"/>
          <p:cNvCxnSpPr>
            <a:cxnSpLocks noChangeShapeType="1"/>
            <a:stCxn id="60" idx="4"/>
          </p:cNvCxnSpPr>
          <p:nvPr/>
        </p:nvCxnSpPr>
        <p:spPr bwMode="auto">
          <a:xfrm>
            <a:off x="173104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7" name="AutoShape 38"/>
          <p:cNvCxnSpPr>
            <a:cxnSpLocks noChangeShapeType="1"/>
            <a:endCxn id="65" idx="0"/>
          </p:cNvCxnSpPr>
          <p:nvPr/>
        </p:nvCxnSpPr>
        <p:spPr bwMode="auto">
          <a:xfrm>
            <a:off x="173104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8" name="AutoShape 39"/>
          <p:cNvCxnSpPr>
            <a:cxnSpLocks noChangeShapeType="1"/>
            <a:stCxn id="64" idx="0"/>
          </p:cNvCxnSpPr>
          <p:nvPr/>
        </p:nvCxnSpPr>
        <p:spPr bwMode="auto">
          <a:xfrm flipV="1">
            <a:off x="431728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9" name="AutoShape 40"/>
          <p:cNvCxnSpPr>
            <a:cxnSpLocks noChangeShapeType="1"/>
            <a:endCxn id="59" idx="4"/>
          </p:cNvCxnSpPr>
          <p:nvPr/>
        </p:nvCxnSpPr>
        <p:spPr bwMode="auto">
          <a:xfrm flipV="1">
            <a:off x="431728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0" name="AutoShape 41"/>
          <p:cNvCxnSpPr>
            <a:cxnSpLocks noChangeShapeType="1"/>
            <a:stCxn id="61" idx="4"/>
          </p:cNvCxnSpPr>
          <p:nvPr/>
        </p:nvCxnSpPr>
        <p:spPr bwMode="auto">
          <a:xfrm>
            <a:off x="691504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1" name="AutoShape 42"/>
          <p:cNvCxnSpPr>
            <a:cxnSpLocks noChangeShapeType="1"/>
            <a:endCxn id="67" idx="0"/>
          </p:cNvCxnSpPr>
          <p:nvPr/>
        </p:nvCxnSpPr>
        <p:spPr bwMode="auto">
          <a:xfrm>
            <a:off x="691504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" name="Freeform 3"/>
          <p:cNvSpPr/>
          <p:nvPr/>
        </p:nvSpPr>
        <p:spPr>
          <a:xfrm>
            <a:off x="902085" y="783432"/>
            <a:ext cx="3976298" cy="5923223"/>
          </a:xfrm>
          <a:custGeom>
            <a:avLst/>
            <a:gdLst>
              <a:gd name="connsiteX0" fmla="*/ 1495563 w 3976298"/>
              <a:gd name="connsiteY0" fmla="*/ 451067 h 5923223"/>
              <a:gd name="connsiteX1" fmla="*/ 1436215 w 3976298"/>
              <a:gd name="connsiteY1" fmla="*/ 367976 h 5923223"/>
              <a:gd name="connsiteX2" fmla="*/ 1400607 w 3976298"/>
              <a:gd name="connsiteY2" fmla="*/ 273015 h 5923223"/>
              <a:gd name="connsiteX3" fmla="*/ 1376867 w 3976298"/>
              <a:gd name="connsiteY3" fmla="*/ 237404 h 5923223"/>
              <a:gd name="connsiteX4" fmla="*/ 1329389 w 3976298"/>
              <a:gd name="connsiteY4" fmla="*/ 142443 h 5923223"/>
              <a:gd name="connsiteX5" fmla="*/ 1258172 w 3976298"/>
              <a:gd name="connsiteY5" fmla="*/ 94962 h 5923223"/>
              <a:gd name="connsiteX6" fmla="*/ 1222563 w 3976298"/>
              <a:gd name="connsiteY6" fmla="*/ 71221 h 5923223"/>
              <a:gd name="connsiteX7" fmla="*/ 1056390 w 3976298"/>
              <a:gd name="connsiteY7" fmla="*/ 35611 h 5923223"/>
              <a:gd name="connsiteX8" fmla="*/ 866477 w 3976298"/>
              <a:gd name="connsiteY8" fmla="*/ 11870 h 5923223"/>
              <a:gd name="connsiteX9" fmla="*/ 783390 w 3976298"/>
              <a:gd name="connsiteY9" fmla="*/ 0 h 5923223"/>
              <a:gd name="connsiteX10" fmla="*/ 593478 w 3976298"/>
              <a:gd name="connsiteY10" fmla="*/ 11870 h 5923223"/>
              <a:gd name="connsiteX11" fmla="*/ 474782 w 3976298"/>
              <a:gd name="connsiteY11" fmla="*/ 47481 h 5923223"/>
              <a:gd name="connsiteX12" fmla="*/ 439173 w 3976298"/>
              <a:gd name="connsiteY12" fmla="*/ 71221 h 5923223"/>
              <a:gd name="connsiteX13" fmla="*/ 391695 w 3976298"/>
              <a:gd name="connsiteY13" fmla="*/ 83092 h 5923223"/>
              <a:gd name="connsiteX14" fmla="*/ 344217 w 3976298"/>
              <a:gd name="connsiteY14" fmla="*/ 106832 h 5923223"/>
              <a:gd name="connsiteX15" fmla="*/ 308608 w 3976298"/>
              <a:gd name="connsiteY15" fmla="*/ 142443 h 5923223"/>
              <a:gd name="connsiteX16" fmla="*/ 273000 w 3976298"/>
              <a:gd name="connsiteY16" fmla="*/ 154313 h 5923223"/>
              <a:gd name="connsiteX17" fmla="*/ 189913 w 3976298"/>
              <a:gd name="connsiteY17" fmla="*/ 296755 h 5923223"/>
              <a:gd name="connsiteX18" fmla="*/ 166174 w 3976298"/>
              <a:gd name="connsiteY18" fmla="*/ 332365 h 5923223"/>
              <a:gd name="connsiteX19" fmla="*/ 142435 w 3976298"/>
              <a:gd name="connsiteY19" fmla="*/ 427327 h 5923223"/>
              <a:gd name="connsiteX20" fmla="*/ 130565 w 3976298"/>
              <a:gd name="connsiteY20" fmla="*/ 474808 h 5923223"/>
              <a:gd name="connsiteX21" fmla="*/ 118696 w 3976298"/>
              <a:gd name="connsiteY21" fmla="*/ 534159 h 5923223"/>
              <a:gd name="connsiteX22" fmla="*/ 94957 w 3976298"/>
              <a:gd name="connsiteY22" fmla="*/ 640990 h 5923223"/>
              <a:gd name="connsiteX23" fmla="*/ 83087 w 3976298"/>
              <a:gd name="connsiteY23" fmla="*/ 759692 h 5923223"/>
              <a:gd name="connsiteX24" fmla="*/ 59348 w 3976298"/>
              <a:gd name="connsiteY24" fmla="*/ 937745 h 5923223"/>
              <a:gd name="connsiteX25" fmla="*/ 35609 w 3976298"/>
              <a:gd name="connsiteY25" fmla="*/ 1175149 h 5923223"/>
              <a:gd name="connsiteX26" fmla="*/ 23739 w 3976298"/>
              <a:gd name="connsiteY26" fmla="*/ 1270110 h 5923223"/>
              <a:gd name="connsiteX27" fmla="*/ 0 w 3976298"/>
              <a:gd name="connsiteY27" fmla="*/ 1507514 h 5923223"/>
              <a:gd name="connsiteX28" fmla="*/ 11870 w 3976298"/>
              <a:gd name="connsiteY28" fmla="*/ 1911100 h 5923223"/>
              <a:gd name="connsiteX29" fmla="*/ 23739 w 3976298"/>
              <a:gd name="connsiteY29" fmla="*/ 1994192 h 5923223"/>
              <a:gd name="connsiteX30" fmla="*/ 35609 w 3976298"/>
              <a:gd name="connsiteY30" fmla="*/ 2136634 h 5923223"/>
              <a:gd name="connsiteX31" fmla="*/ 47479 w 3976298"/>
              <a:gd name="connsiteY31" fmla="*/ 2172244 h 5923223"/>
              <a:gd name="connsiteX32" fmla="*/ 71218 w 3976298"/>
              <a:gd name="connsiteY32" fmla="*/ 2290946 h 5923223"/>
              <a:gd name="connsiteX33" fmla="*/ 59348 w 3976298"/>
              <a:gd name="connsiteY33" fmla="*/ 2825105 h 5923223"/>
              <a:gd name="connsiteX34" fmla="*/ 71218 w 3976298"/>
              <a:gd name="connsiteY34" fmla="*/ 3240561 h 5923223"/>
              <a:gd name="connsiteX35" fmla="*/ 83087 w 3976298"/>
              <a:gd name="connsiteY35" fmla="*/ 3276172 h 5923223"/>
              <a:gd name="connsiteX36" fmla="*/ 166174 w 3976298"/>
              <a:gd name="connsiteY36" fmla="*/ 3383003 h 5923223"/>
              <a:gd name="connsiteX37" fmla="*/ 225522 w 3976298"/>
              <a:gd name="connsiteY37" fmla="*/ 3418614 h 5923223"/>
              <a:gd name="connsiteX38" fmla="*/ 273000 w 3976298"/>
              <a:gd name="connsiteY38" fmla="*/ 3430484 h 5923223"/>
              <a:gd name="connsiteX39" fmla="*/ 344217 w 3976298"/>
              <a:gd name="connsiteY39" fmla="*/ 3454224 h 5923223"/>
              <a:gd name="connsiteX40" fmla="*/ 379826 w 3976298"/>
              <a:gd name="connsiteY40" fmla="*/ 3466095 h 5923223"/>
              <a:gd name="connsiteX41" fmla="*/ 439173 w 3976298"/>
              <a:gd name="connsiteY41" fmla="*/ 3489835 h 5923223"/>
              <a:gd name="connsiteX42" fmla="*/ 545999 w 3976298"/>
              <a:gd name="connsiteY42" fmla="*/ 3513575 h 5923223"/>
              <a:gd name="connsiteX43" fmla="*/ 747782 w 3976298"/>
              <a:gd name="connsiteY43" fmla="*/ 3561056 h 5923223"/>
              <a:gd name="connsiteX44" fmla="*/ 795260 w 3976298"/>
              <a:gd name="connsiteY44" fmla="*/ 3572926 h 5923223"/>
              <a:gd name="connsiteX45" fmla="*/ 830868 w 3976298"/>
              <a:gd name="connsiteY45" fmla="*/ 3584796 h 5923223"/>
              <a:gd name="connsiteX46" fmla="*/ 1673606 w 3976298"/>
              <a:gd name="connsiteY46" fmla="*/ 3572926 h 5923223"/>
              <a:gd name="connsiteX47" fmla="*/ 1827910 w 3976298"/>
              <a:gd name="connsiteY47" fmla="*/ 3549186 h 5923223"/>
              <a:gd name="connsiteX48" fmla="*/ 1934736 w 3976298"/>
              <a:gd name="connsiteY48" fmla="*/ 3525446 h 5923223"/>
              <a:gd name="connsiteX49" fmla="*/ 2160257 w 3976298"/>
              <a:gd name="connsiteY49" fmla="*/ 3513575 h 5923223"/>
              <a:gd name="connsiteX50" fmla="*/ 2290822 w 3976298"/>
              <a:gd name="connsiteY50" fmla="*/ 3501705 h 5923223"/>
              <a:gd name="connsiteX51" fmla="*/ 2492605 w 3976298"/>
              <a:gd name="connsiteY51" fmla="*/ 3513575 h 5923223"/>
              <a:gd name="connsiteX52" fmla="*/ 2504474 w 3976298"/>
              <a:gd name="connsiteY52" fmla="*/ 3549186 h 5923223"/>
              <a:gd name="connsiteX53" fmla="*/ 2528213 w 3976298"/>
              <a:gd name="connsiteY53" fmla="*/ 3584796 h 5923223"/>
              <a:gd name="connsiteX54" fmla="*/ 2587561 w 3976298"/>
              <a:gd name="connsiteY54" fmla="*/ 3679758 h 5923223"/>
              <a:gd name="connsiteX55" fmla="*/ 2540083 w 3976298"/>
              <a:gd name="connsiteY55" fmla="*/ 4000253 h 5923223"/>
              <a:gd name="connsiteX56" fmla="*/ 2504474 w 3976298"/>
              <a:gd name="connsiteY56" fmla="*/ 4071474 h 5923223"/>
              <a:gd name="connsiteX57" fmla="*/ 2480735 w 3976298"/>
              <a:gd name="connsiteY57" fmla="*/ 4142695 h 5923223"/>
              <a:gd name="connsiteX58" fmla="*/ 2492605 w 3976298"/>
              <a:gd name="connsiteY58" fmla="*/ 4332618 h 5923223"/>
              <a:gd name="connsiteX59" fmla="*/ 2480735 w 3976298"/>
              <a:gd name="connsiteY59" fmla="*/ 4641243 h 5923223"/>
              <a:gd name="connsiteX60" fmla="*/ 2385779 w 3976298"/>
              <a:gd name="connsiteY60" fmla="*/ 4700594 h 5923223"/>
              <a:gd name="connsiteX61" fmla="*/ 2183996 w 3976298"/>
              <a:gd name="connsiteY61" fmla="*/ 4759945 h 5923223"/>
              <a:gd name="connsiteX62" fmla="*/ 2065301 w 3976298"/>
              <a:gd name="connsiteY62" fmla="*/ 4771815 h 5923223"/>
              <a:gd name="connsiteX63" fmla="*/ 1590519 w 3976298"/>
              <a:gd name="connsiteY63" fmla="*/ 4759945 h 5923223"/>
              <a:gd name="connsiteX64" fmla="*/ 1519302 w 3976298"/>
              <a:gd name="connsiteY64" fmla="*/ 4748075 h 5923223"/>
              <a:gd name="connsiteX65" fmla="*/ 1436215 w 3976298"/>
              <a:gd name="connsiteY65" fmla="*/ 4736205 h 5923223"/>
              <a:gd name="connsiteX66" fmla="*/ 1198824 w 3976298"/>
              <a:gd name="connsiteY66" fmla="*/ 4700594 h 5923223"/>
              <a:gd name="connsiteX67" fmla="*/ 1151346 w 3976298"/>
              <a:gd name="connsiteY67" fmla="*/ 4688724 h 5923223"/>
              <a:gd name="connsiteX68" fmla="*/ 545999 w 3976298"/>
              <a:gd name="connsiteY68" fmla="*/ 4688724 h 5923223"/>
              <a:gd name="connsiteX69" fmla="*/ 462913 w 3976298"/>
              <a:gd name="connsiteY69" fmla="*/ 4712464 h 5923223"/>
              <a:gd name="connsiteX70" fmla="*/ 391695 w 3976298"/>
              <a:gd name="connsiteY70" fmla="*/ 4724334 h 5923223"/>
              <a:gd name="connsiteX71" fmla="*/ 320478 w 3976298"/>
              <a:gd name="connsiteY71" fmla="*/ 4759945 h 5923223"/>
              <a:gd name="connsiteX72" fmla="*/ 296739 w 3976298"/>
              <a:gd name="connsiteY72" fmla="*/ 4795555 h 5923223"/>
              <a:gd name="connsiteX73" fmla="*/ 273000 w 3976298"/>
              <a:gd name="connsiteY73" fmla="*/ 4819296 h 5923223"/>
              <a:gd name="connsiteX74" fmla="*/ 237391 w 3976298"/>
              <a:gd name="connsiteY74" fmla="*/ 4914257 h 5923223"/>
              <a:gd name="connsiteX75" fmla="*/ 213652 w 3976298"/>
              <a:gd name="connsiteY75" fmla="*/ 5044829 h 5923223"/>
              <a:gd name="connsiteX76" fmla="*/ 225522 w 3976298"/>
              <a:gd name="connsiteY76" fmla="*/ 5424675 h 5923223"/>
              <a:gd name="connsiteX77" fmla="*/ 237391 w 3976298"/>
              <a:gd name="connsiteY77" fmla="*/ 5495896 h 5923223"/>
              <a:gd name="connsiteX78" fmla="*/ 261130 w 3976298"/>
              <a:gd name="connsiteY78" fmla="*/ 5531507 h 5923223"/>
              <a:gd name="connsiteX79" fmla="*/ 296739 w 3976298"/>
              <a:gd name="connsiteY79" fmla="*/ 5590858 h 5923223"/>
              <a:gd name="connsiteX80" fmla="*/ 332348 w 3976298"/>
              <a:gd name="connsiteY80" fmla="*/ 5638339 h 5923223"/>
              <a:gd name="connsiteX81" fmla="*/ 356087 w 3976298"/>
              <a:gd name="connsiteY81" fmla="*/ 5673949 h 5923223"/>
              <a:gd name="connsiteX82" fmla="*/ 367956 w 3976298"/>
              <a:gd name="connsiteY82" fmla="*/ 5709560 h 5923223"/>
              <a:gd name="connsiteX83" fmla="*/ 462913 w 3976298"/>
              <a:gd name="connsiteY83" fmla="*/ 5780781 h 5923223"/>
              <a:gd name="connsiteX84" fmla="*/ 510391 w 3976298"/>
              <a:gd name="connsiteY84" fmla="*/ 5816391 h 5923223"/>
              <a:gd name="connsiteX85" fmla="*/ 581608 w 3976298"/>
              <a:gd name="connsiteY85" fmla="*/ 5840132 h 5923223"/>
              <a:gd name="connsiteX86" fmla="*/ 664695 w 3976298"/>
              <a:gd name="connsiteY86" fmla="*/ 5863872 h 5923223"/>
              <a:gd name="connsiteX87" fmla="*/ 747782 w 3976298"/>
              <a:gd name="connsiteY87" fmla="*/ 5887613 h 5923223"/>
              <a:gd name="connsiteX88" fmla="*/ 925825 w 3976298"/>
              <a:gd name="connsiteY88" fmla="*/ 5911353 h 5923223"/>
              <a:gd name="connsiteX89" fmla="*/ 985173 w 3976298"/>
              <a:gd name="connsiteY89" fmla="*/ 5923223 h 5923223"/>
              <a:gd name="connsiteX90" fmla="*/ 1780432 w 3976298"/>
              <a:gd name="connsiteY90" fmla="*/ 5911353 h 5923223"/>
              <a:gd name="connsiteX91" fmla="*/ 1875388 w 3976298"/>
              <a:gd name="connsiteY91" fmla="*/ 5899483 h 5923223"/>
              <a:gd name="connsiteX92" fmla="*/ 1982214 w 3976298"/>
              <a:gd name="connsiteY92" fmla="*/ 5887613 h 5923223"/>
              <a:gd name="connsiteX93" fmla="*/ 2468866 w 3976298"/>
              <a:gd name="connsiteY93" fmla="*/ 5899483 h 5923223"/>
              <a:gd name="connsiteX94" fmla="*/ 2741865 w 3976298"/>
              <a:gd name="connsiteY94" fmla="*/ 5911353 h 5923223"/>
              <a:gd name="connsiteX95" fmla="*/ 3192908 w 3976298"/>
              <a:gd name="connsiteY95" fmla="*/ 5899483 h 5923223"/>
              <a:gd name="connsiteX96" fmla="*/ 3311603 w 3976298"/>
              <a:gd name="connsiteY96" fmla="*/ 5875742 h 5923223"/>
              <a:gd name="connsiteX97" fmla="*/ 3442168 w 3976298"/>
              <a:gd name="connsiteY97" fmla="*/ 5840132 h 5923223"/>
              <a:gd name="connsiteX98" fmla="*/ 3560864 w 3976298"/>
              <a:gd name="connsiteY98" fmla="*/ 5816391 h 5923223"/>
              <a:gd name="connsiteX99" fmla="*/ 3643950 w 3976298"/>
              <a:gd name="connsiteY99" fmla="*/ 5780781 h 5923223"/>
              <a:gd name="connsiteX100" fmla="*/ 3715168 w 3976298"/>
              <a:gd name="connsiteY100" fmla="*/ 5768911 h 5923223"/>
              <a:gd name="connsiteX101" fmla="*/ 3750776 w 3976298"/>
              <a:gd name="connsiteY101" fmla="*/ 5757041 h 5923223"/>
              <a:gd name="connsiteX102" fmla="*/ 3774515 w 3976298"/>
              <a:gd name="connsiteY102" fmla="*/ 5721430 h 5923223"/>
              <a:gd name="connsiteX103" fmla="*/ 3810124 w 3976298"/>
              <a:gd name="connsiteY103" fmla="*/ 5685819 h 5923223"/>
              <a:gd name="connsiteX104" fmla="*/ 3821994 w 3976298"/>
              <a:gd name="connsiteY104" fmla="*/ 5614598 h 5923223"/>
              <a:gd name="connsiteX105" fmla="*/ 3857602 w 3976298"/>
              <a:gd name="connsiteY105" fmla="*/ 5555247 h 5923223"/>
              <a:gd name="connsiteX106" fmla="*/ 3881341 w 3976298"/>
              <a:gd name="connsiteY106" fmla="*/ 5472156 h 5923223"/>
              <a:gd name="connsiteX107" fmla="*/ 3893211 w 3976298"/>
              <a:gd name="connsiteY107" fmla="*/ 5317844 h 5923223"/>
              <a:gd name="connsiteX108" fmla="*/ 3916950 w 3976298"/>
              <a:gd name="connsiteY108" fmla="*/ 4878647 h 5923223"/>
              <a:gd name="connsiteX109" fmla="*/ 3940689 w 3976298"/>
              <a:gd name="connsiteY109" fmla="*/ 4664983 h 5923223"/>
              <a:gd name="connsiteX110" fmla="*/ 3952559 w 3976298"/>
              <a:gd name="connsiteY110" fmla="*/ 4475060 h 5923223"/>
              <a:gd name="connsiteX111" fmla="*/ 3964428 w 3976298"/>
              <a:gd name="connsiteY111" fmla="*/ 4427580 h 5923223"/>
              <a:gd name="connsiteX112" fmla="*/ 3940689 w 3976298"/>
              <a:gd name="connsiteY112" fmla="*/ 3489835 h 5923223"/>
              <a:gd name="connsiteX113" fmla="*/ 3964428 w 3976298"/>
              <a:gd name="connsiteY113" fmla="*/ 3015028 h 5923223"/>
              <a:gd name="connsiteX114" fmla="*/ 3976298 w 3976298"/>
              <a:gd name="connsiteY114" fmla="*/ 2967547 h 5923223"/>
              <a:gd name="connsiteX115" fmla="*/ 3964428 w 3976298"/>
              <a:gd name="connsiteY115" fmla="*/ 2658922 h 5923223"/>
              <a:gd name="connsiteX116" fmla="*/ 3952559 w 3976298"/>
              <a:gd name="connsiteY116" fmla="*/ 2611441 h 5923223"/>
              <a:gd name="connsiteX117" fmla="*/ 3905080 w 3976298"/>
              <a:gd name="connsiteY117" fmla="*/ 2552090 h 5923223"/>
              <a:gd name="connsiteX118" fmla="*/ 3821994 w 3976298"/>
              <a:gd name="connsiteY118" fmla="*/ 2492739 h 5923223"/>
              <a:gd name="connsiteX119" fmla="*/ 3691429 w 3976298"/>
              <a:gd name="connsiteY119" fmla="*/ 2457129 h 5923223"/>
              <a:gd name="connsiteX120" fmla="*/ 3620211 w 3976298"/>
              <a:gd name="connsiteY120" fmla="*/ 2433388 h 5923223"/>
              <a:gd name="connsiteX121" fmla="*/ 3572733 w 3976298"/>
              <a:gd name="connsiteY121" fmla="*/ 2421518 h 5923223"/>
              <a:gd name="connsiteX122" fmla="*/ 3525255 w 3976298"/>
              <a:gd name="connsiteY122" fmla="*/ 2397778 h 5923223"/>
              <a:gd name="connsiteX123" fmla="*/ 3430299 w 3976298"/>
              <a:gd name="connsiteY123" fmla="*/ 2374037 h 5923223"/>
              <a:gd name="connsiteX124" fmla="*/ 3347212 w 3976298"/>
              <a:gd name="connsiteY124" fmla="*/ 2350297 h 5923223"/>
              <a:gd name="connsiteX125" fmla="*/ 3311603 w 3976298"/>
              <a:gd name="connsiteY125" fmla="*/ 2338427 h 5923223"/>
              <a:gd name="connsiteX126" fmla="*/ 3252255 w 3976298"/>
              <a:gd name="connsiteY126" fmla="*/ 2326557 h 5923223"/>
              <a:gd name="connsiteX127" fmla="*/ 3074212 w 3976298"/>
              <a:gd name="connsiteY127" fmla="*/ 2302816 h 5923223"/>
              <a:gd name="connsiteX128" fmla="*/ 3038604 w 3976298"/>
              <a:gd name="connsiteY128" fmla="*/ 2290946 h 5923223"/>
              <a:gd name="connsiteX129" fmla="*/ 2836821 w 3976298"/>
              <a:gd name="connsiteY129" fmla="*/ 2267206 h 5923223"/>
              <a:gd name="connsiteX130" fmla="*/ 2599430 w 3976298"/>
              <a:gd name="connsiteY130" fmla="*/ 2231595 h 5923223"/>
              <a:gd name="connsiteX131" fmla="*/ 2516344 w 3976298"/>
              <a:gd name="connsiteY131" fmla="*/ 2219725 h 5923223"/>
              <a:gd name="connsiteX132" fmla="*/ 1697345 w 3976298"/>
              <a:gd name="connsiteY132" fmla="*/ 2207855 h 5923223"/>
              <a:gd name="connsiteX133" fmla="*/ 1602389 w 3976298"/>
              <a:gd name="connsiteY133" fmla="*/ 2195985 h 5923223"/>
              <a:gd name="connsiteX134" fmla="*/ 1566780 w 3976298"/>
              <a:gd name="connsiteY134" fmla="*/ 2184115 h 5923223"/>
              <a:gd name="connsiteX135" fmla="*/ 1495563 w 3976298"/>
              <a:gd name="connsiteY135" fmla="*/ 2172244 h 5923223"/>
              <a:gd name="connsiteX136" fmla="*/ 1424346 w 3976298"/>
              <a:gd name="connsiteY136" fmla="*/ 2136634 h 5923223"/>
              <a:gd name="connsiteX137" fmla="*/ 1364998 w 3976298"/>
              <a:gd name="connsiteY137" fmla="*/ 2101023 h 5923223"/>
              <a:gd name="connsiteX138" fmla="*/ 1329389 w 3976298"/>
              <a:gd name="connsiteY138" fmla="*/ 2089153 h 5923223"/>
              <a:gd name="connsiteX139" fmla="*/ 1281911 w 3976298"/>
              <a:gd name="connsiteY139" fmla="*/ 2065413 h 5923223"/>
              <a:gd name="connsiteX140" fmla="*/ 1258172 w 3976298"/>
              <a:gd name="connsiteY140" fmla="*/ 2029802 h 5923223"/>
              <a:gd name="connsiteX141" fmla="*/ 1234433 w 3976298"/>
              <a:gd name="connsiteY141" fmla="*/ 1958581 h 5923223"/>
              <a:gd name="connsiteX142" fmla="*/ 1246302 w 3976298"/>
              <a:gd name="connsiteY142" fmla="*/ 1685567 h 5923223"/>
              <a:gd name="connsiteX143" fmla="*/ 1270042 w 3976298"/>
              <a:gd name="connsiteY143" fmla="*/ 1614346 h 5923223"/>
              <a:gd name="connsiteX144" fmla="*/ 1317520 w 3976298"/>
              <a:gd name="connsiteY144" fmla="*/ 1495644 h 5923223"/>
              <a:gd name="connsiteX145" fmla="*/ 1353128 w 3976298"/>
              <a:gd name="connsiteY145" fmla="*/ 1329461 h 5923223"/>
              <a:gd name="connsiteX146" fmla="*/ 1376867 w 3976298"/>
              <a:gd name="connsiteY146" fmla="*/ 1281980 h 5923223"/>
              <a:gd name="connsiteX147" fmla="*/ 1400607 w 3976298"/>
              <a:gd name="connsiteY147" fmla="*/ 1115798 h 5923223"/>
              <a:gd name="connsiteX148" fmla="*/ 1412476 w 3976298"/>
              <a:gd name="connsiteY148" fmla="*/ 1044577 h 5923223"/>
              <a:gd name="connsiteX149" fmla="*/ 1424346 w 3976298"/>
              <a:gd name="connsiteY149" fmla="*/ 961485 h 5923223"/>
              <a:gd name="connsiteX150" fmla="*/ 1436215 w 3976298"/>
              <a:gd name="connsiteY150" fmla="*/ 783433 h 5923223"/>
              <a:gd name="connsiteX151" fmla="*/ 1424346 w 3976298"/>
              <a:gd name="connsiteY151" fmla="*/ 617250 h 5923223"/>
              <a:gd name="connsiteX152" fmla="*/ 1424346 w 3976298"/>
              <a:gd name="connsiteY152" fmla="*/ 379846 h 592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3976298" h="5923223">
                <a:moveTo>
                  <a:pt x="1495563" y="451067"/>
                </a:moveTo>
                <a:cubicBezTo>
                  <a:pt x="1475780" y="423370"/>
                  <a:pt x="1452231" y="398008"/>
                  <a:pt x="1436215" y="367976"/>
                </a:cubicBezTo>
                <a:cubicBezTo>
                  <a:pt x="1420307" y="338147"/>
                  <a:pt x="1414595" y="303791"/>
                  <a:pt x="1400607" y="273015"/>
                </a:cubicBezTo>
                <a:cubicBezTo>
                  <a:pt x="1394704" y="260027"/>
                  <a:pt x="1383247" y="250164"/>
                  <a:pt x="1376867" y="237404"/>
                </a:cubicBezTo>
                <a:cubicBezTo>
                  <a:pt x="1346172" y="176012"/>
                  <a:pt x="1366057" y="188281"/>
                  <a:pt x="1329389" y="142443"/>
                </a:cubicBezTo>
                <a:cubicBezTo>
                  <a:pt x="1302665" y="109036"/>
                  <a:pt x="1300598" y="119207"/>
                  <a:pt x="1258172" y="94962"/>
                </a:cubicBezTo>
                <a:cubicBezTo>
                  <a:pt x="1245786" y="87884"/>
                  <a:pt x="1235970" y="76097"/>
                  <a:pt x="1222563" y="71221"/>
                </a:cubicBezTo>
                <a:cubicBezTo>
                  <a:pt x="1176908" y="54618"/>
                  <a:pt x="1106200" y="43274"/>
                  <a:pt x="1056390" y="35611"/>
                </a:cubicBezTo>
                <a:cubicBezTo>
                  <a:pt x="932397" y="16534"/>
                  <a:pt x="1008073" y="29571"/>
                  <a:pt x="866477" y="11870"/>
                </a:cubicBezTo>
                <a:cubicBezTo>
                  <a:pt x="838716" y="8400"/>
                  <a:pt x="811086" y="3957"/>
                  <a:pt x="783390" y="0"/>
                </a:cubicBezTo>
                <a:cubicBezTo>
                  <a:pt x="720086" y="3957"/>
                  <a:pt x="656591" y="5558"/>
                  <a:pt x="593478" y="11870"/>
                </a:cubicBezTo>
                <a:cubicBezTo>
                  <a:pt x="571206" y="14097"/>
                  <a:pt x="485574" y="42684"/>
                  <a:pt x="474782" y="47481"/>
                </a:cubicBezTo>
                <a:cubicBezTo>
                  <a:pt x="461746" y="53275"/>
                  <a:pt x="452285" y="65601"/>
                  <a:pt x="439173" y="71221"/>
                </a:cubicBezTo>
                <a:cubicBezTo>
                  <a:pt x="424179" y="77647"/>
                  <a:pt x="406969" y="77364"/>
                  <a:pt x="391695" y="83092"/>
                </a:cubicBezTo>
                <a:cubicBezTo>
                  <a:pt x="375128" y="89305"/>
                  <a:pt x="360043" y="98919"/>
                  <a:pt x="344217" y="106832"/>
                </a:cubicBezTo>
                <a:cubicBezTo>
                  <a:pt x="332347" y="118702"/>
                  <a:pt x="322575" y="133131"/>
                  <a:pt x="308608" y="142443"/>
                </a:cubicBezTo>
                <a:cubicBezTo>
                  <a:pt x="298198" y="149383"/>
                  <a:pt x="281847" y="145466"/>
                  <a:pt x="273000" y="154313"/>
                </a:cubicBezTo>
                <a:cubicBezTo>
                  <a:pt x="236677" y="190638"/>
                  <a:pt x="214208" y="253022"/>
                  <a:pt x="189913" y="296755"/>
                </a:cubicBezTo>
                <a:cubicBezTo>
                  <a:pt x="182985" y="309226"/>
                  <a:pt x="174087" y="320495"/>
                  <a:pt x="166174" y="332365"/>
                </a:cubicBezTo>
                <a:lnTo>
                  <a:pt x="142435" y="427327"/>
                </a:lnTo>
                <a:cubicBezTo>
                  <a:pt x="138478" y="443154"/>
                  <a:pt x="133764" y="458811"/>
                  <a:pt x="130565" y="474808"/>
                </a:cubicBezTo>
                <a:cubicBezTo>
                  <a:pt x="126609" y="494592"/>
                  <a:pt x="123072" y="514464"/>
                  <a:pt x="118696" y="534159"/>
                </a:cubicBezTo>
                <a:cubicBezTo>
                  <a:pt x="109290" y="576488"/>
                  <a:pt x="100926" y="596219"/>
                  <a:pt x="94957" y="640990"/>
                </a:cubicBezTo>
                <a:cubicBezTo>
                  <a:pt x="89702" y="680406"/>
                  <a:pt x="86687" y="720091"/>
                  <a:pt x="83087" y="759692"/>
                </a:cubicBezTo>
                <a:cubicBezTo>
                  <a:pt x="68565" y="919446"/>
                  <a:pt x="86708" y="855662"/>
                  <a:pt x="59348" y="937745"/>
                </a:cubicBezTo>
                <a:cubicBezTo>
                  <a:pt x="48307" y="1059205"/>
                  <a:pt x="48967" y="1061605"/>
                  <a:pt x="35609" y="1175149"/>
                </a:cubicBezTo>
                <a:cubicBezTo>
                  <a:pt x="31882" y="1206831"/>
                  <a:pt x="27137" y="1238392"/>
                  <a:pt x="23739" y="1270110"/>
                </a:cubicBezTo>
                <a:cubicBezTo>
                  <a:pt x="15267" y="1349187"/>
                  <a:pt x="0" y="1507514"/>
                  <a:pt x="0" y="1507514"/>
                </a:cubicBezTo>
                <a:cubicBezTo>
                  <a:pt x="3957" y="1642043"/>
                  <a:pt x="5313" y="1776673"/>
                  <a:pt x="11870" y="1911100"/>
                </a:cubicBezTo>
                <a:cubicBezTo>
                  <a:pt x="13233" y="1939045"/>
                  <a:pt x="20810" y="1966367"/>
                  <a:pt x="23739" y="1994192"/>
                </a:cubicBezTo>
                <a:cubicBezTo>
                  <a:pt x="28726" y="2041575"/>
                  <a:pt x="29312" y="2089407"/>
                  <a:pt x="35609" y="2136634"/>
                </a:cubicBezTo>
                <a:cubicBezTo>
                  <a:pt x="37263" y="2149036"/>
                  <a:pt x="44666" y="2160052"/>
                  <a:pt x="47479" y="2172244"/>
                </a:cubicBezTo>
                <a:cubicBezTo>
                  <a:pt x="56552" y="2211562"/>
                  <a:pt x="71218" y="2290946"/>
                  <a:pt x="71218" y="2290946"/>
                </a:cubicBezTo>
                <a:cubicBezTo>
                  <a:pt x="67261" y="2468999"/>
                  <a:pt x="59348" y="2647008"/>
                  <a:pt x="59348" y="2825105"/>
                </a:cubicBezTo>
                <a:cubicBezTo>
                  <a:pt x="59348" y="2963647"/>
                  <a:pt x="63937" y="3102211"/>
                  <a:pt x="71218" y="3240561"/>
                </a:cubicBezTo>
                <a:cubicBezTo>
                  <a:pt x="71876" y="3253056"/>
                  <a:pt x="78158" y="3264671"/>
                  <a:pt x="83087" y="3276172"/>
                </a:cubicBezTo>
                <a:cubicBezTo>
                  <a:pt x="101878" y="3320020"/>
                  <a:pt x="121921" y="3356450"/>
                  <a:pt x="166174" y="3383003"/>
                </a:cubicBezTo>
                <a:cubicBezTo>
                  <a:pt x="185957" y="3394873"/>
                  <a:pt x="204440" y="3409244"/>
                  <a:pt x="225522" y="3418614"/>
                </a:cubicBezTo>
                <a:cubicBezTo>
                  <a:pt x="240429" y="3425240"/>
                  <a:pt x="257375" y="3425796"/>
                  <a:pt x="273000" y="3430484"/>
                </a:cubicBezTo>
                <a:cubicBezTo>
                  <a:pt x="296968" y="3437675"/>
                  <a:pt x="320478" y="3446311"/>
                  <a:pt x="344217" y="3454224"/>
                </a:cubicBezTo>
                <a:cubicBezTo>
                  <a:pt x="356087" y="3458181"/>
                  <a:pt x="368209" y="3461448"/>
                  <a:pt x="379826" y="3466095"/>
                </a:cubicBezTo>
                <a:cubicBezTo>
                  <a:pt x="399608" y="3474008"/>
                  <a:pt x="418960" y="3483097"/>
                  <a:pt x="439173" y="3489835"/>
                </a:cubicBezTo>
                <a:cubicBezTo>
                  <a:pt x="498549" y="3509628"/>
                  <a:pt x="480146" y="3494759"/>
                  <a:pt x="545999" y="3513575"/>
                </a:cubicBezTo>
                <a:cubicBezTo>
                  <a:pt x="723705" y="3564351"/>
                  <a:pt x="581061" y="3540215"/>
                  <a:pt x="747782" y="3561056"/>
                </a:cubicBezTo>
                <a:cubicBezTo>
                  <a:pt x="763608" y="3565013"/>
                  <a:pt x="779575" y="3568444"/>
                  <a:pt x="795260" y="3572926"/>
                </a:cubicBezTo>
                <a:cubicBezTo>
                  <a:pt x="807290" y="3576363"/>
                  <a:pt x="818357" y="3584796"/>
                  <a:pt x="830868" y="3584796"/>
                </a:cubicBezTo>
                <a:cubicBezTo>
                  <a:pt x="1111809" y="3584796"/>
                  <a:pt x="1392693" y="3576883"/>
                  <a:pt x="1673606" y="3572926"/>
                </a:cubicBezTo>
                <a:cubicBezTo>
                  <a:pt x="1793189" y="3543029"/>
                  <a:pt x="1622847" y="3583364"/>
                  <a:pt x="1827910" y="3549186"/>
                </a:cubicBezTo>
                <a:cubicBezTo>
                  <a:pt x="1955298" y="3527954"/>
                  <a:pt x="1718556" y="3542742"/>
                  <a:pt x="1934736" y="3525446"/>
                </a:cubicBezTo>
                <a:cubicBezTo>
                  <a:pt x="2009774" y="3519442"/>
                  <a:pt x="2085146" y="3518583"/>
                  <a:pt x="2160257" y="3513575"/>
                </a:cubicBezTo>
                <a:cubicBezTo>
                  <a:pt x="2203861" y="3510668"/>
                  <a:pt x="2247300" y="3505662"/>
                  <a:pt x="2290822" y="3501705"/>
                </a:cubicBezTo>
                <a:cubicBezTo>
                  <a:pt x="2358083" y="3505662"/>
                  <a:pt x="2426832" y="3498958"/>
                  <a:pt x="2492605" y="3513575"/>
                </a:cubicBezTo>
                <a:cubicBezTo>
                  <a:pt x="2504819" y="3516289"/>
                  <a:pt x="2498879" y="3537995"/>
                  <a:pt x="2504474" y="3549186"/>
                </a:cubicBezTo>
                <a:cubicBezTo>
                  <a:pt x="2510853" y="3561946"/>
                  <a:pt x="2521135" y="3572410"/>
                  <a:pt x="2528213" y="3584796"/>
                </a:cubicBezTo>
                <a:cubicBezTo>
                  <a:pt x="2580352" y="3676044"/>
                  <a:pt x="2519475" y="3588972"/>
                  <a:pt x="2587561" y="3679758"/>
                </a:cubicBezTo>
                <a:cubicBezTo>
                  <a:pt x="2580518" y="3806539"/>
                  <a:pt x="2594611" y="3891193"/>
                  <a:pt x="2540083" y="4000253"/>
                </a:cubicBezTo>
                <a:cubicBezTo>
                  <a:pt x="2528213" y="4023993"/>
                  <a:pt x="2514682" y="4046973"/>
                  <a:pt x="2504474" y="4071474"/>
                </a:cubicBezTo>
                <a:cubicBezTo>
                  <a:pt x="2494850" y="4094574"/>
                  <a:pt x="2480735" y="4142695"/>
                  <a:pt x="2480735" y="4142695"/>
                </a:cubicBezTo>
                <a:cubicBezTo>
                  <a:pt x="2484692" y="4206003"/>
                  <a:pt x="2492605" y="4269187"/>
                  <a:pt x="2492605" y="4332618"/>
                </a:cubicBezTo>
                <a:cubicBezTo>
                  <a:pt x="2492605" y="4435569"/>
                  <a:pt x="2494801" y="4539257"/>
                  <a:pt x="2480735" y="4641243"/>
                </a:cubicBezTo>
                <a:cubicBezTo>
                  <a:pt x="2476376" y="4672848"/>
                  <a:pt x="2401927" y="4694827"/>
                  <a:pt x="2385779" y="4700594"/>
                </a:cubicBezTo>
                <a:cubicBezTo>
                  <a:pt x="2348916" y="4713760"/>
                  <a:pt x="2227649" y="4755579"/>
                  <a:pt x="2183996" y="4759945"/>
                </a:cubicBezTo>
                <a:lnTo>
                  <a:pt x="2065301" y="4771815"/>
                </a:lnTo>
                <a:lnTo>
                  <a:pt x="1590519" y="4759945"/>
                </a:lnTo>
                <a:cubicBezTo>
                  <a:pt x="1566475" y="4758900"/>
                  <a:pt x="1543089" y="4751735"/>
                  <a:pt x="1519302" y="4748075"/>
                </a:cubicBezTo>
                <a:cubicBezTo>
                  <a:pt x="1491650" y="4743821"/>
                  <a:pt x="1463849" y="4740569"/>
                  <a:pt x="1436215" y="4736205"/>
                </a:cubicBezTo>
                <a:cubicBezTo>
                  <a:pt x="1215936" y="4701422"/>
                  <a:pt x="1372280" y="4722277"/>
                  <a:pt x="1198824" y="4700594"/>
                </a:cubicBezTo>
                <a:cubicBezTo>
                  <a:pt x="1182998" y="4696637"/>
                  <a:pt x="1167396" y="4691642"/>
                  <a:pt x="1151346" y="4688724"/>
                </a:cubicBezTo>
                <a:cubicBezTo>
                  <a:pt x="944539" y="4651121"/>
                  <a:pt x="793356" y="4683102"/>
                  <a:pt x="545999" y="4688724"/>
                </a:cubicBezTo>
                <a:cubicBezTo>
                  <a:pt x="512061" y="4700037"/>
                  <a:pt x="500173" y="4705012"/>
                  <a:pt x="462913" y="4712464"/>
                </a:cubicBezTo>
                <a:cubicBezTo>
                  <a:pt x="439314" y="4717184"/>
                  <a:pt x="415434" y="4720377"/>
                  <a:pt x="391695" y="4724334"/>
                </a:cubicBezTo>
                <a:cubicBezTo>
                  <a:pt x="362735" y="4733989"/>
                  <a:pt x="343486" y="4736936"/>
                  <a:pt x="320478" y="4759945"/>
                </a:cubicBezTo>
                <a:cubicBezTo>
                  <a:pt x="310391" y="4770033"/>
                  <a:pt x="305650" y="4784415"/>
                  <a:pt x="296739" y="4795555"/>
                </a:cubicBezTo>
                <a:cubicBezTo>
                  <a:pt x="289748" y="4804294"/>
                  <a:pt x="280913" y="4811382"/>
                  <a:pt x="273000" y="4819296"/>
                </a:cubicBezTo>
                <a:cubicBezTo>
                  <a:pt x="242529" y="4941183"/>
                  <a:pt x="283946" y="4790101"/>
                  <a:pt x="237391" y="4914257"/>
                </a:cubicBezTo>
                <a:cubicBezTo>
                  <a:pt x="224478" y="4948694"/>
                  <a:pt x="217984" y="5014507"/>
                  <a:pt x="213652" y="5044829"/>
                </a:cubicBezTo>
                <a:cubicBezTo>
                  <a:pt x="217609" y="5171444"/>
                  <a:pt x="218864" y="5298173"/>
                  <a:pt x="225522" y="5424675"/>
                </a:cubicBezTo>
                <a:cubicBezTo>
                  <a:pt x="226787" y="5448709"/>
                  <a:pt x="229781" y="5473063"/>
                  <a:pt x="237391" y="5495896"/>
                </a:cubicBezTo>
                <a:cubicBezTo>
                  <a:pt x="241902" y="5509430"/>
                  <a:pt x="253569" y="5519409"/>
                  <a:pt x="261130" y="5531507"/>
                </a:cubicBezTo>
                <a:cubicBezTo>
                  <a:pt x="273357" y="5551072"/>
                  <a:pt x="283942" y="5571661"/>
                  <a:pt x="296739" y="5590858"/>
                </a:cubicBezTo>
                <a:cubicBezTo>
                  <a:pt x="307713" y="5607319"/>
                  <a:pt x="320849" y="5622240"/>
                  <a:pt x="332348" y="5638339"/>
                </a:cubicBezTo>
                <a:cubicBezTo>
                  <a:pt x="340640" y="5649948"/>
                  <a:pt x="348174" y="5662079"/>
                  <a:pt x="356087" y="5673949"/>
                </a:cubicBezTo>
                <a:cubicBezTo>
                  <a:pt x="360043" y="5685819"/>
                  <a:pt x="360449" y="5699550"/>
                  <a:pt x="367956" y="5709560"/>
                </a:cubicBezTo>
                <a:cubicBezTo>
                  <a:pt x="413419" y="5770181"/>
                  <a:pt x="410928" y="5763452"/>
                  <a:pt x="462913" y="5780781"/>
                </a:cubicBezTo>
                <a:cubicBezTo>
                  <a:pt x="478739" y="5792651"/>
                  <a:pt x="492697" y="5807543"/>
                  <a:pt x="510391" y="5816391"/>
                </a:cubicBezTo>
                <a:cubicBezTo>
                  <a:pt x="532772" y="5827582"/>
                  <a:pt x="557869" y="5832218"/>
                  <a:pt x="581608" y="5840132"/>
                </a:cubicBezTo>
                <a:cubicBezTo>
                  <a:pt x="649834" y="5862875"/>
                  <a:pt x="582730" y="5841517"/>
                  <a:pt x="664695" y="5863872"/>
                </a:cubicBezTo>
                <a:cubicBezTo>
                  <a:pt x="692484" y="5871451"/>
                  <a:pt x="719716" y="5881136"/>
                  <a:pt x="747782" y="5887613"/>
                </a:cubicBezTo>
                <a:cubicBezTo>
                  <a:pt x="808352" y="5901592"/>
                  <a:pt x="863541" y="5902455"/>
                  <a:pt x="925825" y="5911353"/>
                </a:cubicBezTo>
                <a:cubicBezTo>
                  <a:pt x="945797" y="5914206"/>
                  <a:pt x="965390" y="5919266"/>
                  <a:pt x="985173" y="5923223"/>
                </a:cubicBezTo>
                <a:lnTo>
                  <a:pt x="1780432" y="5911353"/>
                </a:lnTo>
                <a:cubicBezTo>
                  <a:pt x="1812319" y="5910503"/>
                  <a:pt x="1843708" y="5903210"/>
                  <a:pt x="1875388" y="5899483"/>
                </a:cubicBezTo>
                <a:lnTo>
                  <a:pt x="1982214" y="5887613"/>
                </a:lnTo>
                <a:lnTo>
                  <a:pt x="2468866" y="5899483"/>
                </a:lnTo>
                <a:cubicBezTo>
                  <a:pt x="2559907" y="5902328"/>
                  <a:pt x="2650779" y="5911353"/>
                  <a:pt x="2741865" y="5911353"/>
                </a:cubicBezTo>
                <a:cubicBezTo>
                  <a:pt x="2892265" y="5911353"/>
                  <a:pt x="3042560" y="5903440"/>
                  <a:pt x="3192908" y="5899483"/>
                </a:cubicBezTo>
                <a:cubicBezTo>
                  <a:pt x="3232473" y="5891569"/>
                  <a:pt x="3272807" y="5886827"/>
                  <a:pt x="3311603" y="5875742"/>
                </a:cubicBezTo>
                <a:cubicBezTo>
                  <a:pt x="3343792" y="5866545"/>
                  <a:pt x="3404455" y="5848214"/>
                  <a:pt x="3442168" y="5840132"/>
                </a:cubicBezTo>
                <a:cubicBezTo>
                  <a:pt x="3481621" y="5831677"/>
                  <a:pt x="3560864" y="5816391"/>
                  <a:pt x="3560864" y="5816391"/>
                </a:cubicBezTo>
                <a:cubicBezTo>
                  <a:pt x="3589892" y="5801876"/>
                  <a:pt x="3612515" y="5787767"/>
                  <a:pt x="3643950" y="5780781"/>
                </a:cubicBezTo>
                <a:cubicBezTo>
                  <a:pt x="3667444" y="5775560"/>
                  <a:pt x="3691429" y="5772868"/>
                  <a:pt x="3715168" y="5768911"/>
                </a:cubicBezTo>
                <a:cubicBezTo>
                  <a:pt x="3727037" y="5764954"/>
                  <a:pt x="3741006" y="5764857"/>
                  <a:pt x="3750776" y="5757041"/>
                </a:cubicBezTo>
                <a:cubicBezTo>
                  <a:pt x="3761916" y="5748129"/>
                  <a:pt x="3765382" y="5732390"/>
                  <a:pt x="3774515" y="5721430"/>
                </a:cubicBezTo>
                <a:cubicBezTo>
                  <a:pt x="3785261" y="5708534"/>
                  <a:pt x="3798254" y="5697689"/>
                  <a:pt x="3810124" y="5685819"/>
                </a:cubicBezTo>
                <a:cubicBezTo>
                  <a:pt x="3814081" y="5662079"/>
                  <a:pt x="3813769" y="5637217"/>
                  <a:pt x="3821994" y="5614598"/>
                </a:cubicBezTo>
                <a:cubicBezTo>
                  <a:pt x="3829878" y="5592916"/>
                  <a:pt x="3847285" y="5575883"/>
                  <a:pt x="3857602" y="5555247"/>
                </a:cubicBezTo>
                <a:cubicBezTo>
                  <a:pt x="3866119" y="5538213"/>
                  <a:pt x="3877536" y="5487376"/>
                  <a:pt x="3881341" y="5472156"/>
                </a:cubicBezTo>
                <a:cubicBezTo>
                  <a:pt x="3885298" y="5420719"/>
                  <a:pt x="3890350" y="5369354"/>
                  <a:pt x="3893211" y="5317844"/>
                </a:cubicBezTo>
                <a:cubicBezTo>
                  <a:pt x="3915757" y="4911999"/>
                  <a:pt x="3893551" y="5182845"/>
                  <a:pt x="3916950" y="4878647"/>
                </a:cubicBezTo>
                <a:cubicBezTo>
                  <a:pt x="3928838" y="4724100"/>
                  <a:pt x="3921987" y="4777201"/>
                  <a:pt x="3940689" y="4664983"/>
                </a:cubicBezTo>
                <a:cubicBezTo>
                  <a:pt x="3944646" y="4601675"/>
                  <a:pt x="3946248" y="4538176"/>
                  <a:pt x="3952559" y="4475060"/>
                </a:cubicBezTo>
                <a:cubicBezTo>
                  <a:pt x="3954182" y="4458827"/>
                  <a:pt x="3964428" y="4443894"/>
                  <a:pt x="3964428" y="4427580"/>
                </a:cubicBezTo>
                <a:cubicBezTo>
                  <a:pt x="3964428" y="4006014"/>
                  <a:pt x="3955683" y="3849691"/>
                  <a:pt x="3940689" y="3489835"/>
                </a:cubicBezTo>
                <a:cubicBezTo>
                  <a:pt x="3945129" y="3347756"/>
                  <a:pt x="3938970" y="3167784"/>
                  <a:pt x="3964428" y="3015028"/>
                </a:cubicBezTo>
                <a:cubicBezTo>
                  <a:pt x="3967110" y="2998936"/>
                  <a:pt x="3972341" y="2983374"/>
                  <a:pt x="3976298" y="2967547"/>
                </a:cubicBezTo>
                <a:cubicBezTo>
                  <a:pt x="3972341" y="2864672"/>
                  <a:pt x="3971276" y="2761645"/>
                  <a:pt x="3964428" y="2658922"/>
                </a:cubicBezTo>
                <a:cubicBezTo>
                  <a:pt x="3963343" y="2642644"/>
                  <a:pt x="3958985" y="2626436"/>
                  <a:pt x="3952559" y="2611441"/>
                </a:cubicBezTo>
                <a:cubicBezTo>
                  <a:pt x="3944042" y="2591568"/>
                  <a:pt x="3922094" y="2566269"/>
                  <a:pt x="3905080" y="2552090"/>
                </a:cubicBezTo>
                <a:cubicBezTo>
                  <a:pt x="3900076" y="2547920"/>
                  <a:pt x="3835204" y="2498610"/>
                  <a:pt x="3821994" y="2492739"/>
                </a:cubicBezTo>
                <a:cubicBezTo>
                  <a:pt x="3746039" y="2458979"/>
                  <a:pt x="3763703" y="2476841"/>
                  <a:pt x="3691429" y="2457129"/>
                </a:cubicBezTo>
                <a:cubicBezTo>
                  <a:pt x="3667287" y="2450544"/>
                  <a:pt x="3644487" y="2439457"/>
                  <a:pt x="3620211" y="2433388"/>
                </a:cubicBezTo>
                <a:cubicBezTo>
                  <a:pt x="3604385" y="2429431"/>
                  <a:pt x="3588007" y="2427246"/>
                  <a:pt x="3572733" y="2421518"/>
                </a:cubicBezTo>
                <a:cubicBezTo>
                  <a:pt x="3556166" y="2415305"/>
                  <a:pt x="3542041" y="2403374"/>
                  <a:pt x="3525255" y="2397778"/>
                </a:cubicBezTo>
                <a:cubicBezTo>
                  <a:pt x="3494303" y="2387460"/>
                  <a:pt x="3461251" y="2384355"/>
                  <a:pt x="3430299" y="2374037"/>
                </a:cubicBezTo>
                <a:cubicBezTo>
                  <a:pt x="3344920" y="2345577"/>
                  <a:pt x="3451541" y="2380106"/>
                  <a:pt x="3347212" y="2350297"/>
                </a:cubicBezTo>
                <a:cubicBezTo>
                  <a:pt x="3335182" y="2346860"/>
                  <a:pt x="3323741" y="2341462"/>
                  <a:pt x="3311603" y="2338427"/>
                </a:cubicBezTo>
                <a:cubicBezTo>
                  <a:pt x="3292031" y="2333534"/>
                  <a:pt x="3272104" y="2330166"/>
                  <a:pt x="3252255" y="2326557"/>
                </a:cubicBezTo>
                <a:cubicBezTo>
                  <a:pt x="3168533" y="2311334"/>
                  <a:pt x="3170962" y="2313567"/>
                  <a:pt x="3074212" y="2302816"/>
                </a:cubicBezTo>
                <a:cubicBezTo>
                  <a:pt x="3062343" y="2298859"/>
                  <a:pt x="3050817" y="2293660"/>
                  <a:pt x="3038604" y="2290946"/>
                </a:cubicBezTo>
                <a:cubicBezTo>
                  <a:pt x="2962193" y="2273965"/>
                  <a:pt x="2922509" y="2277489"/>
                  <a:pt x="2836821" y="2267206"/>
                </a:cubicBezTo>
                <a:cubicBezTo>
                  <a:pt x="2663844" y="2246447"/>
                  <a:pt x="2718519" y="2249917"/>
                  <a:pt x="2599430" y="2231595"/>
                </a:cubicBezTo>
                <a:cubicBezTo>
                  <a:pt x="2571779" y="2227341"/>
                  <a:pt x="2544311" y="2220461"/>
                  <a:pt x="2516344" y="2219725"/>
                </a:cubicBezTo>
                <a:cubicBezTo>
                  <a:pt x="2243410" y="2212542"/>
                  <a:pt x="1970345" y="2211812"/>
                  <a:pt x="1697345" y="2207855"/>
                </a:cubicBezTo>
                <a:cubicBezTo>
                  <a:pt x="1665693" y="2203898"/>
                  <a:pt x="1633773" y="2201691"/>
                  <a:pt x="1602389" y="2195985"/>
                </a:cubicBezTo>
                <a:cubicBezTo>
                  <a:pt x="1590079" y="2193747"/>
                  <a:pt x="1578994" y="2186829"/>
                  <a:pt x="1566780" y="2184115"/>
                </a:cubicBezTo>
                <a:cubicBezTo>
                  <a:pt x="1543287" y="2178894"/>
                  <a:pt x="1519302" y="2176201"/>
                  <a:pt x="1495563" y="2172244"/>
                </a:cubicBezTo>
                <a:cubicBezTo>
                  <a:pt x="1393504" y="2104202"/>
                  <a:pt x="1522637" y="2185782"/>
                  <a:pt x="1424346" y="2136634"/>
                </a:cubicBezTo>
                <a:cubicBezTo>
                  <a:pt x="1403711" y="2126316"/>
                  <a:pt x="1385633" y="2111341"/>
                  <a:pt x="1364998" y="2101023"/>
                </a:cubicBezTo>
                <a:cubicBezTo>
                  <a:pt x="1353807" y="2095427"/>
                  <a:pt x="1340889" y="2094082"/>
                  <a:pt x="1329389" y="2089153"/>
                </a:cubicBezTo>
                <a:cubicBezTo>
                  <a:pt x="1313126" y="2082183"/>
                  <a:pt x="1297737" y="2073326"/>
                  <a:pt x="1281911" y="2065413"/>
                </a:cubicBezTo>
                <a:cubicBezTo>
                  <a:pt x="1273998" y="2053543"/>
                  <a:pt x="1263966" y="2042839"/>
                  <a:pt x="1258172" y="2029802"/>
                </a:cubicBezTo>
                <a:cubicBezTo>
                  <a:pt x="1248009" y="2006934"/>
                  <a:pt x="1234433" y="1958581"/>
                  <a:pt x="1234433" y="1958581"/>
                </a:cubicBezTo>
                <a:cubicBezTo>
                  <a:pt x="1238389" y="1867576"/>
                  <a:pt x="1236929" y="1776174"/>
                  <a:pt x="1246302" y="1685567"/>
                </a:cubicBezTo>
                <a:cubicBezTo>
                  <a:pt x="1248877" y="1660675"/>
                  <a:pt x="1261256" y="1637777"/>
                  <a:pt x="1270042" y="1614346"/>
                </a:cubicBezTo>
                <a:cubicBezTo>
                  <a:pt x="1285005" y="1574444"/>
                  <a:pt x="1317520" y="1495644"/>
                  <a:pt x="1317520" y="1495644"/>
                </a:cubicBezTo>
                <a:cubicBezTo>
                  <a:pt x="1323845" y="1457691"/>
                  <a:pt x="1338339" y="1359040"/>
                  <a:pt x="1353128" y="1329461"/>
                </a:cubicBezTo>
                <a:lnTo>
                  <a:pt x="1376867" y="1281980"/>
                </a:lnTo>
                <a:cubicBezTo>
                  <a:pt x="1405183" y="1112084"/>
                  <a:pt x="1370905" y="1323721"/>
                  <a:pt x="1400607" y="1115798"/>
                </a:cubicBezTo>
                <a:cubicBezTo>
                  <a:pt x="1404011" y="1091972"/>
                  <a:pt x="1408817" y="1068365"/>
                  <a:pt x="1412476" y="1044577"/>
                </a:cubicBezTo>
                <a:cubicBezTo>
                  <a:pt x="1416730" y="1016924"/>
                  <a:pt x="1420389" y="989182"/>
                  <a:pt x="1424346" y="961485"/>
                </a:cubicBezTo>
                <a:cubicBezTo>
                  <a:pt x="1428302" y="902134"/>
                  <a:pt x="1436215" y="842915"/>
                  <a:pt x="1436215" y="783433"/>
                </a:cubicBezTo>
                <a:cubicBezTo>
                  <a:pt x="1436215" y="727898"/>
                  <a:pt x="1425979" y="672761"/>
                  <a:pt x="1424346" y="617250"/>
                </a:cubicBezTo>
                <a:cubicBezTo>
                  <a:pt x="1422020" y="538150"/>
                  <a:pt x="1424346" y="458981"/>
                  <a:pt x="1424346" y="379846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1415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Imagine a Path From the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Todo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List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Oval 4"/>
          <p:cNvSpPr/>
          <p:nvPr/>
        </p:nvSpPr>
        <p:spPr>
          <a:xfrm>
            <a:off x="1407663" y="1915904"/>
            <a:ext cx="939407" cy="939407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Oval 5"/>
          <p:cNvSpPr/>
          <p:nvPr/>
        </p:nvSpPr>
        <p:spPr>
          <a:xfrm>
            <a:off x="2938459" y="3187676"/>
            <a:ext cx="939407" cy="939407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Oval 6"/>
          <p:cNvSpPr/>
          <p:nvPr/>
        </p:nvSpPr>
        <p:spPr>
          <a:xfrm>
            <a:off x="6848578" y="1915904"/>
            <a:ext cx="939407" cy="939407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490467" y="1230855"/>
            <a:ext cx="1662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>
                <a:latin typeface="Courier"/>
                <a:cs typeface="Courier"/>
              </a:rPr>
              <a:t>currNode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347070" y="2766816"/>
            <a:ext cx="591389" cy="42086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3940689" y="2635195"/>
            <a:ext cx="2859921" cy="701390"/>
          </a:xfrm>
          <a:custGeom>
            <a:avLst/>
            <a:gdLst>
              <a:gd name="connsiteX0" fmla="*/ 0 w 2859921"/>
              <a:gd name="connsiteY0" fmla="*/ 701390 h 701390"/>
              <a:gd name="connsiteX1" fmla="*/ 59348 w 2859921"/>
              <a:gd name="connsiteY1" fmla="*/ 677650 h 701390"/>
              <a:gd name="connsiteX2" fmla="*/ 201782 w 2859921"/>
              <a:gd name="connsiteY2" fmla="*/ 558948 h 701390"/>
              <a:gd name="connsiteX3" fmla="*/ 284869 w 2859921"/>
              <a:gd name="connsiteY3" fmla="*/ 535208 h 701390"/>
              <a:gd name="connsiteX4" fmla="*/ 320478 w 2859921"/>
              <a:gd name="connsiteY4" fmla="*/ 523337 h 701390"/>
              <a:gd name="connsiteX5" fmla="*/ 1246302 w 2859921"/>
              <a:gd name="connsiteY5" fmla="*/ 487727 h 701390"/>
              <a:gd name="connsiteX6" fmla="*/ 1436215 w 2859921"/>
              <a:gd name="connsiteY6" fmla="*/ 452116 h 701390"/>
              <a:gd name="connsiteX7" fmla="*/ 1507432 w 2859921"/>
              <a:gd name="connsiteY7" fmla="*/ 428376 h 701390"/>
              <a:gd name="connsiteX8" fmla="*/ 1543041 w 2859921"/>
              <a:gd name="connsiteY8" fmla="*/ 416506 h 701390"/>
              <a:gd name="connsiteX9" fmla="*/ 1649867 w 2859921"/>
              <a:gd name="connsiteY9" fmla="*/ 369025 h 701390"/>
              <a:gd name="connsiteX10" fmla="*/ 1697345 w 2859921"/>
              <a:gd name="connsiteY10" fmla="*/ 345285 h 701390"/>
              <a:gd name="connsiteX11" fmla="*/ 1732953 w 2859921"/>
              <a:gd name="connsiteY11" fmla="*/ 321544 h 701390"/>
              <a:gd name="connsiteX12" fmla="*/ 1827910 w 2859921"/>
              <a:gd name="connsiteY12" fmla="*/ 274064 h 701390"/>
              <a:gd name="connsiteX13" fmla="*/ 1863518 w 2859921"/>
              <a:gd name="connsiteY13" fmla="*/ 250323 h 701390"/>
              <a:gd name="connsiteX14" fmla="*/ 1910997 w 2859921"/>
              <a:gd name="connsiteY14" fmla="*/ 226583 h 701390"/>
              <a:gd name="connsiteX15" fmla="*/ 1994083 w 2859921"/>
              <a:gd name="connsiteY15" fmla="*/ 167232 h 701390"/>
              <a:gd name="connsiteX16" fmla="*/ 2065301 w 2859921"/>
              <a:gd name="connsiteY16" fmla="*/ 143492 h 701390"/>
              <a:gd name="connsiteX17" fmla="*/ 2267083 w 2859921"/>
              <a:gd name="connsiteY17" fmla="*/ 107881 h 701390"/>
              <a:gd name="connsiteX18" fmla="*/ 2362039 w 2859921"/>
              <a:gd name="connsiteY18" fmla="*/ 96011 h 701390"/>
              <a:gd name="connsiteX19" fmla="*/ 2480735 w 2859921"/>
              <a:gd name="connsiteY19" fmla="*/ 72270 h 701390"/>
              <a:gd name="connsiteX20" fmla="*/ 2682517 w 2859921"/>
              <a:gd name="connsiteY20" fmla="*/ 60400 h 701390"/>
              <a:gd name="connsiteX21" fmla="*/ 2729995 w 2859921"/>
              <a:gd name="connsiteY21" fmla="*/ 48530 h 701390"/>
              <a:gd name="connsiteX22" fmla="*/ 2789343 w 2859921"/>
              <a:gd name="connsiteY22" fmla="*/ 36660 h 701390"/>
              <a:gd name="connsiteX23" fmla="*/ 2824951 w 2859921"/>
              <a:gd name="connsiteY23" fmla="*/ 24790 h 701390"/>
              <a:gd name="connsiteX24" fmla="*/ 2753734 w 2859921"/>
              <a:gd name="connsiteY24" fmla="*/ 1049 h 701390"/>
              <a:gd name="connsiteX25" fmla="*/ 2848690 w 2859921"/>
              <a:gd name="connsiteY25" fmla="*/ 24790 h 701390"/>
              <a:gd name="connsiteX26" fmla="*/ 2848690 w 2859921"/>
              <a:gd name="connsiteY26" fmla="*/ 202842 h 701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859921" h="701390">
                <a:moveTo>
                  <a:pt x="0" y="701390"/>
                </a:moveTo>
                <a:cubicBezTo>
                  <a:pt x="19783" y="693477"/>
                  <a:pt x="42117" y="690182"/>
                  <a:pt x="59348" y="677650"/>
                </a:cubicBezTo>
                <a:cubicBezTo>
                  <a:pt x="115285" y="636966"/>
                  <a:pt x="132761" y="581956"/>
                  <a:pt x="201782" y="558948"/>
                </a:cubicBezTo>
                <a:cubicBezTo>
                  <a:pt x="287181" y="530481"/>
                  <a:pt x="180514" y="565026"/>
                  <a:pt x="284869" y="535208"/>
                </a:cubicBezTo>
                <a:cubicBezTo>
                  <a:pt x="296899" y="531770"/>
                  <a:pt x="308209" y="525791"/>
                  <a:pt x="320478" y="523337"/>
                </a:cubicBezTo>
                <a:cubicBezTo>
                  <a:pt x="648371" y="457754"/>
                  <a:pt x="806242" y="494395"/>
                  <a:pt x="1246302" y="487727"/>
                </a:cubicBezTo>
                <a:cubicBezTo>
                  <a:pt x="1289424" y="480540"/>
                  <a:pt x="1407750" y="461605"/>
                  <a:pt x="1436215" y="452116"/>
                </a:cubicBezTo>
                <a:lnTo>
                  <a:pt x="1507432" y="428376"/>
                </a:lnTo>
                <a:lnTo>
                  <a:pt x="1543041" y="416506"/>
                </a:lnTo>
                <a:cubicBezTo>
                  <a:pt x="1647775" y="346676"/>
                  <a:pt x="1480381" y="453772"/>
                  <a:pt x="1649867" y="369025"/>
                </a:cubicBezTo>
                <a:cubicBezTo>
                  <a:pt x="1665693" y="361112"/>
                  <a:pt x="1681982" y="354064"/>
                  <a:pt x="1697345" y="345285"/>
                </a:cubicBezTo>
                <a:cubicBezTo>
                  <a:pt x="1709731" y="338207"/>
                  <a:pt x="1720429" y="328375"/>
                  <a:pt x="1732953" y="321544"/>
                </a:cubicBezTo>
                <a:cubicBezTo>
                  <a:pt x="1764020" y="304597"/>
                  <a:pt x="1798466" y="293695"/>
                  <a:pt x="1827910" y="274064"/>
                </a:cubicBezTo>
                <a:cubicBezTo>
                  <a:pt x="1839779" y="266150"/>
                  <a:pt x="1851132" y="257401"/>
                  <a:pt x="1863518" y="250323"/>
                </a:cubicBezTo>
                <a:cubicBezTo>
                  <a:pt x="1878881" y="241544"/>
                  <a:pt x="1895992" y="235961"/>
                  <a:pt x="1910997" y="226583"/>
                </a:cubicBezTo>
                <a:cubicBezTo>
                  <a:pt x="1921789" y="219837"/>
                  <a:pt x="1976698" y="174959"/>
                  <a:pt x="1994083" y="167232"/>
                </a:cubicBezTo>
                <a:cubicBezTo>
                  <a:pt x="2016950" y="157069"/>
                  <a:pt x="2040764" y="148400"/>
                  <a:pt x="2065301" y="143492"/>
                </a:cubicBezTo>
                <a:cubicBezTo>
                  <a:pt x="2134057" y="129739"/>
                  <a:pt x="2194909" y="116903"/>
                  <a:pt x="2267083" y="107881"/>
                </a:cubicBezTo>
                <a:cubicBezTo>
                  <a:pt x="2298735" y="103924"/>
                  <a:pt x="2330575" y="101255"/>
                  <a:pt x="2362039" y="96011"/>
                </a:cubicBezTo>
                <a:cubicBezTo>
                  <a:pt x="2447725" y="81729"/>
                  <a:pt x="2371503" y="81769"/>
                  <a:pt x="2480735" y="72270"/>
                </a:cubicBezTo>
                <a:cubicBezTo>
                  <a:pt x="2547859" y="66433"/>
                  <a:pt x="2615256" y="64357"/>
                  <a:pt x="2682517" y="60400"/>
                </a:cubicBezTo>
                <a:cubicBezTo>
                  <a:pt x="2698343" y="56443"/>
                  <a:pt x="2714070" y="52069"/>
                  <a:pt x="2729995" y="48530"/>
                </a:cubicBezTo>
                <a:cubicBezTo>
                  <a:pt x="2749689" y="44153"/>
                  <a:pt x="2769771" y="41553"/>
                  <a:pt x="2789343" y="36660"/>
                </a:cubicBezTo>
                <a:cubicBezTo>
                  <a:pt x="2801481" y="33625"/>
                  <a:pt x="2813082" y="28747"/>
                  <a:pt x="2824951" y="24790"/>
                </a:cubicBezTo>
                <a:cubicBezTo>
                  <a:pt x="2801212" y="16876"/>
                  <a:pt x="2729458" y="-5021"/>
                  <a:pt x="2753734" y="1049"/>
                </a:cubicBezTo>
                <a:cubicBezTo>
                  <a:pt x="2785386" y="8963"/>
                  <a:pt x="2834798" y="-4731"/>
                  <a:pt x="2848690" y="24790"/>
                </a:cubicBezTo>
                <a:cubicBezTo>
                  <a:pt x="2873960" y="78492"/>
                  <a:pt x="2848690" y="143491"/>
                  <a:pt x="2848690" y="202842"/>
                </a:cubicBezTo>
              </a:path>
            </a:pathLst>
          </a:custGeom>
          <a:ln w="381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07663" y="1399103"/>
            <a:ext cx="110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ourier"/>
                <a:cs typeface="Courier"/>
              </a:rPr>
              <a:t>start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00484" y="2159295"/>
            <a:ext cx="67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i="1" dirty="0" smtClean="0"/>
              <a:t>c</a:t>
            </a:r>
            <a:r>
              <a:rPr kumimoji="1" lang="en-US" altLang="zh-CN" sz="4000" i="1" baseline="-25000" dirty="0" smtClean="0"/>
              <a:t>1</a:t>
            </a:r>
            <a:endParaRPr kumimoji="1" lang="zh-CN" altLang="en-US" sz="4000" i="1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4948750" y="2147425"/>
            <a:ext cx="1030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i="1" dirty="0" smtClean="0"/>
              <a:t>c</a:t>
            </a:r>
            <a:r>
              <a:rPr kumimoji="1" lang="en-US" altLang="zh-CN" sz="4000" i="1" baseline="-25000" dirty="0" smtClean="0"/>
              <a:t>rest</a:t>
            </a:r>
            <a:endParaRPr kumimoji="1" lang="zh-CN" altLang="en-US" sz="4000" i="1" baseline="-25000" dirty="0"/>
          </a:p>
        </p:txBody>
      </p:sp>
    </p:spTree>
    <p:extLst>
      <p:ext uri="{BB962C8B-B14F-4D97-AF65-F5344CB8AC3E}">
        <p14:creationId xmlns:p14="http://schemas.microsoft.com/office/powerpoint/2010/main" val="6210821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Imagine a Path From the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Todo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List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Oval 4"/>
          <p:cNvSpPr/>
          <p:nvPr/>
        </p:nvSpPr>
        <p:spPr>
          <a:xfrm>
            <a:off x="1407663" y="1915904"/>
            <a:ext cx="939407" cy="939407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Oval 5"/>
          <p:cNvSpPr/>
          <p:nvPr/>
        </p:nvSpPr>
        <p:spPr>
          <a:xfrm>
            <a:off x="2938459" y="3187676"/>
            <a:ext cx="939407" cy="939407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Oval 6"/>
          <p:cNvSpPr/>
          <p:nvPr/>
        </p:nvSpPr>
        <p:spPr>
          <a:xfrm>
            <a:off x="6848578" y="1915904"/>
            <a:ext cx="939407" cy="939407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490467" y="1230855"/>
            <a:ext cx="1662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>
                <a:latin typeface="Courier"/>
                <a:cs typeface="Courier"/>
              </a:rPr>
              <a:t>currNode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347070" y="2766816"/>
            <a:ext cx="591389" cy="42086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3940689" y="2635195"/>
            <a:ext cx="2859921" cy="701390"/>
          </a:xfrm>
          <a:custGeom>
            <a:avLst/>
            <a:gdLst>
              <a:gd name="connsiteX0" fmla="*/ 0 w 2859921"/>
              <a:gd name="connsiteY0" fmla="*/ 701390 h 701390"/>
              <a:gd name="connsiteX1" fmla="*/ 59348 w 2859921"/>
              <a:gd name="connsiteY1" fmla="*/ 677650 h 701390"/>
              <a:gd name="connsiteX2" fmla="*/ 201782 w 2859921"/>
              <a:gd name="connsiteY2" fmla="*/ 558948 h 701390"/>
              <a:gd name="connsiteX3" fmla="*/ 284869 w 2859921"/>
              <a:gd name="connsiteY3" fmla="*/ 535208 h 701390"/>
              <a:gd name="connsiteX4" fmla="*/ 320478 w 2859921"/>
              <a:gd name="connsiteY4" fmla="*/ 523337 h 701390"/>
              <a:gd name="connsiteX5" fmla="*/ 1246302 w 2859921"/>
              <a:gd name="connsiteY5" fmla="*/ 487727 h 701390"/>
              <a:gd name="connsiteX6" fmla="*/ 1436215 w 2859921"/>
              <a:gd name="connsiteY6" fmla="*/ 452116 h 701390"/>
              <a:gd name="connsiteX7" fmla="*/ 1507432 w 2859921"/>
              <a:gd name="connsiteY7" fmla="*/ 428376 h 701390"/>
              <a:gd name="connsiteX8" fmla="*/ 1543041 w 2859921"/>
              <a:gd name="connsiteY8" fmla="*/ 416506 h 701390"/>
              <a:gd name="connsiteX9" fmla="*/ 1649867 w 2859921"/>
              <a:gd name="connsiteY9" fmla="*/ 369025 h 701390"/>
              <a:gd name="connsiteX10" fmla="*/ 1697345 w 2859921"/>
              <a:gd name="connsiteY10" fmla="*/ 345285 h 701390"/>
              <a:gd name="connsiteX11" fmla="*/ 1732953 w 2859921"/>
              <a:gd name="connsiteY11" fmla="*/ 321544 h 701390"/>
              <a:gd name="connsiteX12" fmla="*/ 1827910 w 2859921"/>
              <a:gd name="connsiteY12" fmla="*/ 274064 h 701390"/>
              <a:gd name="connsiteX13" fmla="*/ 1863518 w 2859921"/>
              <a:gd name="connsiteY13" fmla="*/ 250323 h 701390"/>
              <a:gd name="connsiteX14" fmla="*/ 1910997 w 2859921"/>
              <a:gd name="connsiteY14" fmla="*/ 226583 h 701390"/>
              <a:gd name="connsiteX15" fmla="*/ 1994083 w 2859921"/>
              <a:gd name="connsiteY15" fmla="*/ 167232 h 701390"/>
              <a:gd name="connsiteX16" fmla="*/ 2065301 w 2859921"/>
              <a:gd name="connsiteY16" fmla="*/ 143492 h 701390"/>
              <a:gd name="connsiteX17" fmla="*/ 2267083 w 2859921"/>
              <a:gd name="connsiteY17" fmla="*/ 107881 h 701390"/>
              <a:gd name="connsiteX18" fmla="*/ 2362039 w 2859921"/>
              <a:gd name="connsiteY18" fmla="*/ 96011 h 701390"/>
              <a:gd name="connsiteX19" fmla="*/ 2480735 w 2859921"/>
              <a:gd name="connsiteY19" fmla="*/ 72270 h 701390"/>
              <a:gd name="connsiteX20" fmla="*/ 2682517 w 2859921"/>
              <a:gd name="connsiteY20" fmla="*/ 60400 h 701390"/>
              <a:gd name="connsiteX21" fmla="*/ 2729995 w 2859921"/>
              <a:gd name="connsiteY21" fmla="*/ 48530 h 701390"/>
              <a:gd name="connsiteX22" fmla="*/ 2789343 w 2859921"/>
              <a:gd name="connsiteY22" fmla="*/ 36660 h 701390"/>
              <a:gd name="connsiteX23" fmla="*/ 2824951 w 2859921"/>
              <a:gd name="connsiteY23" fmla="*/ 24790 h 701390"/>
              <a:gd name="connsiteX24" fmla="*/ 2753734 w 2859921"/>
              <a:gd name="connsiteY24" fmla="*/ 1049 h 701390"/>
              <a:gd name="connsiteX25" fmla="*/ 2848690 w 2859921"/>
              <a:gd name="connsiteY25" fmla="*/ 24790 h 701390"/>
              <a:gd name="connsiteX26" fmla="*/ 2848690 w 2859921"/>
              <a:gd name="connsiteY26" fmla="*/ 202842 h 701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859921" h="701390">
                <a:moveTo>
                  <a:pt x="0" y="701390"/>
                </a:moveTo>
                <a:cubicBezTo>
                  <a:pt x="19783" y="693477"/>
                  <a:pt x="42117" y="690182"/>
                  <a:pt x="59348" y="677650"/>
                </a:cubicBezTo>
                <a:cubicBezTo>
                  <a:pt x="115285" y="636966"/>
                  <a:pt x="132761" y="581956"/>
                  <a:pt x="201782" y="558948"/>
                </a:cubicBezTo>
                <a:cubicBezTo>
                  <a:pt x="287181" y="530481"/>
                  <a:pt x="180514" y="565026"/>
                  <a:pt x="284869" y="535208"/>
                </a:cubicBezTo>
                <a:cubicBezTo>
                  <a:pt x="296899" y="531770"/>
                  <a:pt x="308209" y="525791"/>
                  <a:pt x="320478" y="523337"/>
                </a:cubicBezTo>
                <a:cubicBezTo>
                  <a:pt x="648371" y="457754"/>
                  <a:pt x="806242" y="494395"/>
                  <a:pt x="1246302" y="487727"/>
                </a:cubicBezTo>
                <a:cubicBezTo>
                  <a:pt x="1289424" y="480540"/>
                  <a:pt x="1407750" y="461605"/>
                  <a:pt x="1436215" y="452116"/>
                </a:cubicBezTo>
                <a:lnTo>
                  <a:pt x="1507432" y="428376"/>
                </a:lnTo>
                <a:lnTo>
                  <a:pt x="1543041" y="416506"/>
                </a:lnTo>
                <a:cubicBezTo>
                  <a:pt x="1647775" y="346676"/>
                  <a:pt x="1480381" y="453772"/>
                  <a:pt x="1649867" y="369025"/>
                </a:cubicBezTo>
                <a:cubicBezTo>
                  <a:pt x="1665693" y="361112"/>
                  <a:pt x="1681982" y="354064"/>
                  <a:pt x="1697345" y="345285"/>
                </a:cubicBezTo>
                <a:cubicBezTo>
                  <a:pt x="1709731" y="338207"/>
                  <a:pt x="1720429" y="328375"/>
                  <a:pt x="1732953" y="321544"/>
                </a:cubicBezTo>
                <a:cubicBezTo>
                  <a:pt x="1764020" y="304597"/>
                  <a:pt x="1798466" y="293695"/>
                  <a:pt x="1827910" y="274064"/>
                </a:cubicBezTo>
                <a:cubicBezTo>
                  <a:pt x="1839779" y="266150"/>
                  <a:pt x="1851132" y="257401"/>
                  <a:pt x="1863518" y="250323"/>
                </a:cubicBezTo>
                <a:cubicBezTo>
                  <a:pt x="1878881" y="241544"/>
                  <a:pt x="1895992" y="235961"/>
                  <a:pt x="1910997" y="226583"/>
                </a:cubicBezTo>
                <a:cubicBezTo>
                  <a:pt x="1921789" y="219837"/>
                  <a:pt x="1976698" y="174959"/>
                  <a:pt x="1994083" y="167232"/>
                </a:cubicBezTo>
                <a:cubicBezTo>
                  <a:pt x="2016950" y="157069"/>
                  <a:pt x="2040764" y="148400"/>
                  <a:pt x="2065301" y="143492"/>
                </a:cubicBezTo>
                <a:cubicBezTo>
                  <a:pt x="2134057" y="129739"/>
                  <a:pt x="2194909" y="116903"/>
                  <a:pt x="2267083" y="107881"/>
                </a:cubicBezTo>
                <a:cubicBezTo>
                  <a:pt x="2298735" y="103924"/>
                  <a:pt x="2330575" y="101255"/>
                  <a:pt x="2362039" y="96011"/>
                </a:cubicBezTo>
                <a:cubicBezTo>
                  <a:pt x="2447725" y="81729"/>
                  <a:pt x="2371503" y="81769"/>
                  <a:pt x="2480735" y="72270"/>
                </a:cubicBezTo>
                <a:cubicBezTo>
                  <a:pt x="2547859" y="66433"/>
                  <a:pt x="2615256" y="64357"/>
                  <a:pt x="2682517" y="60400"/>
                </a:cubicBezTo>
                <a:cubicBezTo>
                  <a:pt x="2698343" y="56443"/>
                  <a:pt x="2714070" y="52069"/>
                  <a:pt x="2729995" y="48530"/>
                </a:cubicBezTo>
                <a:cubicBezTo>
                  <a:pt x="2749689" y="44153"/>
                  <a:pt x="2769771" y="41553"/>
                  <a:pt x="2789343" y="36660"/>
                </a:cubicBezTo>
                <a:cubicBezTo>
                  <a:pt x="2801481" y="33625"/>
                  <a:pt x="2813082" y="28747"/>
                  <a:pt x="2824951" y="24790"/>
                </a:cubicBezTo>
                <a:cubicBezTo>
                  <a:pt x="2801212" y="16876"/>
                  <a:pt x="2729458" y="-5021"/>
                  <a:pt x="2753734" y="1049"/>
                </a:cubicBezTo>
                <a:cubicBezTo>
                  <a:pt x="2785386" y="8963"/>
                  <a:pt x="2834798" y="-4731"/>
                  <a:pt x="2848690" y="24790"/>
                </a:cubicBezTo>
                <a:cubicBezTo>
                  <a:pt x="2873960" y="78492"/>
                  <a:pt x="2848690" y="143491"/>
                  <a:pt x="2848690" y="202842"/>
                </a:cubicBezTo>
              </a:path>
            </a:pathLst>
          </a:custGeom>
          <a:ln w="381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07663" y="1399103"/>
            <a:ext cx="110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ourier"/>
                <a:cs typeface="Courier"/>
              </a:rPr>
              <a:t>start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00484" y="2159295"/>
            <a:ext cx="67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i="1" dirty="0" smtClean="0"/>
              <a:t>c</a:t>
            </a:r>
            <a:r>
              <a:rPr kumimoji="1" lang="en-US" altLang="zh-CN" sz="4000" i="1" baseline="-25000" dirty="0" smtClean="0"/>
              <a:t>1</a:t>
            </a:r>
            <a:endParaRPr kumimoji="1" lang="zh-CN" altLang="en-US" sz="4000" i="1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4948750" y="2147425"/>
            <a:ext cx="1030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i="1" dirty="0" smtClean="0"/>
              <a:t>c</a:t>
            </a:r>
            <a:r>
              <a:rPr kumimoji="1" lang="en-US" altLang="zh-CN" sz="4000" i="1" baseline="-25000" dirty="0" smtClean="0"/>
              <a:t>rest</a:t>
            </a:r>
            <a:endParaRPr kumimoji="1" lang="zh-CN" altLang="en-US" sz="4000" i="1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863237" y="4605634"/>
            <a:ext cx="7289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Is it possible that there is a path from start to </a:t>
            </a:r>
            <a:r>
              <a:rPr kumimoji="1" lang="en-US" altLang="zh-CN" sz="2400" dirty="0" err="1" smtClean="0"/>
              <a:t>currNode</a:t>
            </a:r>
            <a:r>
              <a:rPr kumimoji="1" lang="en-US" altLang="zh-CN" sz="2400" dirty="0" smtClean="0"/>
              <a:t> with lower cost?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2108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03563" y="893145"/>
            <a:ext cx="8189987" cy="5718549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1701" y="893146"/>
            <a:ext cx="7383852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of paths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 a path with just the start in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While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isn’t empty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Take a path out of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Call the last node in the path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 is the goal, you are done.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you have seen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before, skip it.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for all neighbors of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endParaRPr lang="en-US" altLang="zh-CN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path + neighbor   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Add the new path to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20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Search </a:t>
            </a:r>
            <a:r>
              <a:rPr lang="en-US" sz="4600" dirty="0" err="1" smtClean="0">
                <a:latin typeface="Calibri"/>
                <a:cs typeface="Calibri"/>
              </a:rPr>
              <a:t>Pseudocode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3563" y="2374020"/>
            <a:ext cx="8189987" cy="3774736"/>
          </a:xfrm>
          <a:prstGeom prst="roundRect">
            <a:avLst>
              <a:gd name="adj" fmla="val 5032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274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Imagine a Path From the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Todo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List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Oval 4"/>
          <p:cNvSpPr/>
          <p:nvPr/>
        </p:nvSpPr>
        <p:spPr>
          <a:xfrm>
            <a:off x="1407663" y="1915904"/>
            <a:ext cx="939407" cy="939407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Oval 5"/>
          <p:cNvSpPr/>
          <p:nvPr/>
        </p:nvSpPr>
        <p:spPr>
          <a:xfrm>
            <a:off x="2938459" y="3187676"/>
            <a:ext cx="939407" cy="939407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Oval 6"/>
          <p:cNvSpPr/>
          <p:nvPr/>
        </p:nvSpPr>
        <p:spPr>
          <a:xfrm>
            <a:off x="6848578" y="1915904"/>
            <a:ext cx="939407" cy="939407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490467" y="1230855"/>
            <a:ext cx="1662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>
                <a:latin typeface="Courier"/>
                <a:cs typeface="Courier"/>
              </a:rPr>
              <a:t>currNode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347070" y="2766816"/>
            <a:ext cx="591389" cy="42086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3940689" y="2635195"/>
            <a:ext cx="2859921" cy="701390"/>
          </a:xfrm>
          <a:custGeom>
            <a:avLst/>
            <a:gdLst>
              <a:gd name="connsiteX0" fmla="*/ 0 w 2859921"/>
              <a:gd name="connsiteY0" fmla="*/ 701390 h 701390"/>
              <a:gd name="connsiteX1" fmla="*/ 59348 w 2859921"/>
              <a:gd name="connsiteY1" fmla="*/ 677650 h 701390"/>
              <a:gd name="connsiteX2" fmla="*/ 201782 w 2859921"/>
              <a:gd name="connsiteY2" fmla="*/ 558948 h 701390"/>
              <a:gd name="connsiteX3" fmla="*/ 284869 w 2859921"/>
              <a:gd name="connsiteY3" fmla="*/ 535208 h 701390"/>
              <a:gd name="connsiteX4" fmla="*/ 320478 w 2859921"/>
              <a:gd name="connsiteY4" fmla="*/ 523337 h 701390"/>
              <a:gd name="connsiteX5" fmla="*/ 1246302 w 2859921"/>
              <a:gd name="connsiteY5" fmla="*/ 487727 h 701390"/>
              <a:gd name="connsiteX6" fmla="*/ 1436215 w 2859921"/>
              <a:gd name="connsiteY6" fmla="*/ 452116 h 701390"/>
              <a:gd name="connsiteX7" fmla="*/ 1507432 w 2859921"/>
              <a:gd name="connsiteY7" fmla="*/ 428376 h 701390"/>
              <a:gd name="connsiteX8" fmla="*/ 1543041 w 2859921"/>
              <a:gd name="connsiteY8" fmla="*/ 416506 h 701390"/>
              <a:gd name="connsiteX9" fmla="*/ 1649867 w 2859921"/>
              <a:gd name="connsiteY9" fmla="*/ 369025 h 701390"/>
              <a:gd name="connsiteX10" fmla="*/ 1697345 w 2859921"/>
              <a:gd name="connsiteY10" fmla="*/ 345285 h 701390"/>
              <a:gd name="connsiteX11" fmla="*/ 1732953 w 2859921"/>
              <a:gd name="connsiteY11" fmla="*/ 321544 h 701390"/>
              <a:gd name="connsiteX12" fmla="*/ 1827910 w 2859921"/>
              <a:gd name="connsiteY12" fmla="*/ 274064 h 701390"/>
              <a:gd name="connsiteX13" fmla="*/ 1863518 w 2859921"/>
              <a:gd name="connsiteY13" fmla="*/ 250323 h 701390"/>
              <a:gd name="connsiteX14" fmla="*/ 1910997 w 2859921"/>
              <a:gd name="connsiteY14" fmla="*/ 226583 h 701390"/>
              <a:gd name="connsiteX15" fmla="*/ 1994083 w 2859921"/>
              <a:gd name="connsiteY15" fmla="*/ 167232 h 701390"/>
              <a:gd name="connsiteX16" fmla="*/ 2065301 w 2859921"/>
              <a:gd name="connsiteY16" fmla="*/ 143492 h 701390"/>
              <a:gd name="connsiteX17" fmla="*/ 2267083 w 2859921"/>
              <a:gd name="connsiteY17" fmla="*/ 107881 h 701390"/>
              <a:gd name="connsiteX18" fmla="*/ 2362039 w 2859921"/>
              <a:gd name="connsiteY18" fmla="*/ 96011 h 701390"/>
              <a:gd name="connsiteX19" fmla="*/ 2480735 w 2859921"/>
              <a:gd name="connsiteY19" fmla="*/ 72270 h 701390"/>
              <a:gd name="connsiteX20" fmla="*/ 2682517 w 2859921"/>
              <a:gd name="connsiteY20" fmla="*/ 60400 h 701390"/>
              <a:gd name="connsiteX21" fmla="*/ 2729995 w 2859921"/>
              <a:gd name="connsiteY21" fmla="*/ 48530 h 701390"/>
              <a:gd name="connsiteX22" fmla="*/ 2789343 w 2859921"/>
              <a:gd name="connsiteY22" fmla="*/ 36660 h 701390"/>
              <a:gd name="connsiteX23" fmla="*/ 2824951 w 2859921"/>
              <a:gd name="connsiteY23" fmla="*/ 24790 h 701390"/>
              <a:gd name="connsiteX24" fmla="*/ 2753734 w 2859921"/>
              <a:gd name="connsiteY24" fmla="*/ 1049 h 701390"/>
              <a:gd name="connsiteX25" fmla="*/ 2848690 w 2859921"/>
              <a:gd name="connsiteY25" fmla="*/ 24790 h 701390"/>
              <a:gd name="connsiteX26" fmla="*/ 2848690 w 2859921"/>
              <a:gd name="connsiteY26" fmla="*/ 202842 h 701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859921" h="701390">
                <a:moveTo>
                  <a:pt x="0" y="701390"/>
                </a:moveTo>
                <a:cubicBezTo>
                  <a:pt x="19783" y="693477"/>
                  <a:pt x="42117" y="690182"/>
                  <a:pt x="59348" y="677650"/>
                </a:cubicBezTo>
                <a:cubicBezTo>
                  <a:pt x="115285" y="636966"/>
                  <a:pt x="132761" y="581956"/>
                  <a:pt x="201782" y="558948"/>
                </a:cubicBezTo>
                <a:cubicBezTo>
                  <a:pt x="287181" y="530481"/>
                  <a:pt x="180514" y="565026"/>
                  <a:pt x="284869" y="535208"/>
                </a:cubicBezTo>
                <a:cubicBezTo>
                  <a:pt x="296899" y="531770"/>
                  <a:pt x="308209" y="525791"/>
                  <a:pt x="320478" y="523337"/>
                </a:cubicBezTo>
                <a:cubicBezTo>
                  <a:pt x="648371" y="457754"/>
                  <a:pt x="806242" y="494395"/>
                  <a:pt x="1246302" y="487727"/>
                </a:cubicBezTo>
                <a:cubicBezTo>
                  <a:pt x="1289424" y="480540"/>
                  <a:pt x="1407750" y="461605"/>
                  <a:pt x="1436215" y="452116"/>
                </a:cubicBezTo>
                <a:lnTo>
                  <a:pt x="1507432" y="428376"/>
                </a:lnTo>
                <a:lnTo>
                  <a:pt x="1543041" y="416506"/>
                </a:lnTo>
                <a:cubicBezTo>
                  <a:pt x="1647775" y="346676"/>
                  <a:pt x="1480381" y="453772"/>
                  <a:pt x="1649867" y="369025"/>
                </a:cubicBezTo>
                <a:cubicBezTo>
                  <a:pt x="1665693" y="361112"/>
                  <a:pt x="1681982" y="354064"/>
                  <a:pt x="1697345" y="345285"/>
                </a:cubicBezTo>
                <a:cubicBezTo>
                  <a:pt x="1709731" y="338207"/>
                  <a:pt x="1720429" y="328375"/>
                  <a:pt x="1732953" y="321544"/>
                </a:cubicBezTo>
                <a:cubicBezTo>
                  <a:pt x="1764020" y="304597"/>
                  <a:pt x="1798466" y="293695"/>
                  <a:pt x="1827910" y="274064"/>
                </a:cubicBezTo>
                <a:cubicBezTo>
                  <a:pt x="1839779" y="266150"/>
                  <a:pt x="1851132" y="257401"/>
                  <a:pt x="1863518" y="250323"/>
                </a:cubicBezTo>
                <a:cubicBezTo>
                  <a:pt x="1878881" y="241544"/>
                  <a:pt x="1895992" y="235961"/>
                  <a:pt x="1910997" y="226583"/>
                </a:cubicBezTo>
                <a:cubicBezTo>
                  <a:pt x="1921789" y="219837"/>
                  <a:pt x="1976698" y="174959"/>
                  <a:pt x="1994083" y="167232"/>
                </a:cubicBezTo>
                <a:cubicBezTo>
                  <a:pt x="2016950" y="157069"/>
                  <a:pt x="2040764" y="148400"/>
                  <a:pt x="2065301" y="143492"/>
                </a:cubicBezTo>
                <a:cubicBezTo>
                  <a:pt x="2134057" y="129739"/>
                  <a:pt x="2194909" y="116903"/>
                  <a:pt x="2267083" y="107881"/>
                </a:cubicBezTo>
                <a:cubicBezTo>
                  <a:pt x="2298735" y="103924"/>
                  <a:pt x="2330575" y="101255"/>
                  <a:pt x="2362039" y="96011"/>
                </a:cubicBezTo>
                <a:cubicBezTo>
                  <a:pt x="2447725" y="81729"/>
                  <a:pt x="2371503" y="81769"/>
                  <a:pt x="2480735" y="72270"/>
                </a:cubicBezTo>
                <a:cubicBezTo>
                  <a:pt x="2547859" y="66433"/>
                  <a:pt x="2615256" y="64357"/>
                  <a:pt x="2682517" y="60400"/>
                </a:cubicBezTo>
                <a:cubicBezTo>
                  <a:pt x="2698343" y="56443"/>
                  <a:pt x="2714070" y="52069"/>
                  <a:pt x="2729995" y="48530"/>
                </a:cubicBezTo>
                <a:cubicBezTo>
                  <a:pt x="2749689" y="44153"/>
                  <a:pt x="2769771" y="41553"/>
                  <a:pt x="2789343" y="36660"/>
                </a:cubicBezTo>
                <a:cubicBezTo>
                  <a:pt x="2801481" y="33625"/>
                  <a:pt x="2813082" y="28747"/>
                  <a:pt x="2824951" y="24790"/>
                </a:cubicBezTo>
                <a:cubicBezTo>
                  <a:pt x="2801212" y="16876"/>
                  <a:pt x="2729458" y="-5021"/>
                  <a:pt x="2753734" y="1049"/>
                </a:cubicBezTo>
                <a:cubicBezTo>
                  <a:pt x="2785386" y="8963"/>
                  <a:pt x="2834798" y="-4731"/>
                  <a:pt x="2848690" y="24790"/>
                </a:cubicBezTo>
                <a:cubicBezTo>
                  <a:pt x="2873960" y="78492"/>
                  <a:pt x="2848690" y="143491"/>
                  <a:pt x="2848690" y="202842"/>
                </a:cubicBezTo>
              </a:path>
            </a:pathLst>
          </a:custGeom>
          <a:ln w="381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07663" y="1399103"/>
            <a:ext cx="110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ourier"/>
                <a:cs typeface="Courier"/>
              </a:rPr>
              <a:t>start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00484" y="2159295"/>
            <a:ext cx="67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i="1" dirty="0" smtClean="0"/>
              <a:t>c</a:t>
            </a:r>
            <a:r>
              <a:rPr kumimoji="1" lang="en-US" altLang="zh-CN" sz="4000" i="1" baseline="-25000" dirty="0" smtClean="0"/>
              <a:t>1</a:t>
            </a:r>
            <a:endParaRPr kumimoji="1" lang="zh-CN" altLang="en-US" sz="4000" i="1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4948750" y="2147425"/>
            <a:ext cx="1030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i="1" dirty="0" smtClean="0"/>
              <a:t>c</a:t>
            </a:r>
            <a:r>
              <a:rPr kumimoji="1" lang="en-US" altLang="zh-CN" sz="4000" i="1" baseline="-25000" dirty="0" smtClean="0"/>
              <a:t>rest</a:t>
            </a:r>
            <a:endParaRPr kumimoji="1" lang="zh-CN" altLang="en-US" sz="4000" i="1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863237" y="4605634"/>
            <a:ext cx="7289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Is it possible that there is a path from start to </a:t>
            </a:r>
            <a:r>
              <a:rPr kumimoji="1" lang="en-US" altLang="zh-CN" sz="2400" dirty="0" err="1" smtClean="0"/>
              <a:t>currNode</a:t>
            </a:r>
            <a:r>
              <a:rPr kumimoji="1" lang="en-US" altLang="zh-CN" sz="2400" dirty="0" smtClean="0"/>
              <a:t> with lower cost?</a:t>
            </a:r>
            <a:endParaRPr kumimoji="1" lang="zh-CN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985839" y="5436631"/>
            <a:ext cx="12118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b="1" dirty="0" smtClean="0">
                <a:solidFill>
                  <a:srgbClr val="FF0000"/>
                </a:solidFill>
              </a:rPr>
              <a:t>NO</a:t>
            </a:r>
            <a:endParaRPr kumimoji="1" lang="zh-CN" alt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2776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Imagine a Path From the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Todo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List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9437" y="1424466"/>
            <a:ext cx="7289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Is it possible that there is a path from start to </a:t>
            </a:r>
            <a:r>
              <a:rPr kumimoji="1" lang="en-US" altLang="zh-CN" sz="2400" dirty="0" err="1" smtClean="0"/>
              <a:t>currNode</a:t>
            </a:r>
            <a:r>
              <a:rPr kumimoji="1" lang="en-US" altLang="zh-CN" sz="2400" dirty="0" smtClean="0"/>
              <a:t> with lower cost?</a:t>
            </a:r>
            <a:endParaRPr kumimoji="1" lang="zh-CN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978249" y="2456301"/>
            <a:ext cx="12118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b="1" dirty="0" smtClean="0">
                <a:solidFill>
                  <a:srgbClr val="FF0000"/>
                </a:solidFill>
              </a:rPr>
              <a:t>NO</a:t>
            </a:r>
            <a:endParaRPr kumimoji="1" lang="zh-CN" alt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1603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Imagine a Path From the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Todo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List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9437" y="1424466"/>
            <a:ext cx="7289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Is it possible that there is a path from start to </a:t>
            </a:r>
            <a:r>
              <a:rPr kumimoji="1" lang="en-US" altLang="zh-CN" sz="2400" dirty="0" err="1" smtClean="0"/>
              <a:t>currNode</a:t>
            </a:r>
            <a:r>
              <a:rPr kumimoji="1" lang="en-US" altLang="zh-CN" sz="2400" dirty="0" smtClean="0"/>
              <a:t> with lower cost?</a:t>
            </a:r>
            <a:endParaRPr kumimoji="1" lang="zh-CN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978249" y="2456301"/>
            <a:ext cx="12118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b="1" dirty="0" smtClean="0">
                <a:solidFill>
                  <a:srgbClr val="FF0000"/>
                </a:solidFill>
              </a:rPr>
              <a:t>NO</a:t>
            </a:r>
            <a:endParaRPr kumimoji="1" lang="zh-CN" altLang="en-US" sz="60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9437" y="4254484"/>
            <a:ext cx="728946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We are looking at paths in order of increasing cost, and we haven’t seen </a:t>
            </a:r>
            <a:r>
              <a:rPr kumimoji="1" lang="en-US" altLang="zh-CN" sz="2400" dirty="0" err="1" smtClean="0"/>
              <a:t>currNode</a:t>
            </a:r>
            <a:r>
              <a:rPr kumimoji="1" lang="en-US" altLang="zh-CN" sz="2400" dirty="0" smtClean="0"/>
              <a:t> yet.</a:t>
            </a:r>
          </a:p>
          <a:p>
            <a:pPr algn="ctr"/>
            <a:r>
              <a:rPr kumimoji="1" lang="en-US" altLang="zh-CN" sz="2400" dirty="0" smtClean="0"/>
              <a:t>Thus, this is the shortest path to </a:t>
            </a:r>
            <a:r>
              <a:rPr kumimoji="1" lang="en-US" altLang="zh-CN" sz="2400" dirty="0" err="1" smtClean="0"/>
              <a:t>currNode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22207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Common Mistakes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81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Should we check goal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before putting into </a:t>
            </a:r>
            <a:r>
              <a:rPr lang="en-US" sz="3600" dirty="0" err="1">
                <a:solidFill>
                  <a:schemeClr val="bg1"/>
                </a:solidFill>
              </a:rPr>
              <a:t>t</a:t>
            </a:r>
            <a:r>
              <a:rPr lang="en-US" sz="3600" dirty="0" err="1" smtClean="0">
                <a:solidFill>
                  <a:schemeClr val="bg1"/>
                </a:solidFill>
              </a:rPr>
              <a:t>odo</a:t>
            </a:r>
            <a:r>
              <a:rPr lang="en-US" sz="3600" dirty="0" smtClean="0">
                <a:solidFill>
                  <a:schemeClr val="bg1"/>
                </a:solidFill>
              </a:rPr>
              <a:t>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787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33491" y="1171511"/>
            <a:ext cx="7302062" cy="480648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9183" y="1403563"/>
            <a:ext cx="73838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PriorityQueue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pQueue.enqueue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startNode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, 0)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een = Set();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last(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is goal)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if(seen contains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continue;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seen.add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path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getCost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Dijkstra’s</a:t>
            </a:r>
            <a:r>
              <a:rPr lang="en-US" sz="4600" dirty="0" smtClean="0">
                <a:latin typeface="Calibri"/>
                <a:cs typeface="Calibri"/>
              </a:rPr>
              <a:t> Algorithm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8740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33491" y="1171511"/>
            <a:ext cx="7302062" cy="480648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9183" y="1403563"/>
            <a:ext cx="73838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PriorityQueue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pQueue.enqueue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startNode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, 0)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een = Set();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last(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is goal)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if(seen contains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continue;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seen.add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path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getCost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Dijkstra’s</a:t>
            </a:r>
            <a:r>
              <a:rPr lang="en-US" sz="4600" dirty="0" smtClean="0">
                <a:latin typeface="Calibri"/>
                <a:cs typeface="Calibri"/>
              </a:rPr>
              <a:t> Algorithm</a:t>
            </a:r>
            <a:endParaRPr lang="en-US" sz="4600" dirty="0">
              <a:latin typeface="Calibri"/>
              <a:cs typeface="Calibri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2112779" y="4593763"/>
            <a:ext cx="545999" cy="807172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04171" y="5516331"/>
            <a:ext cx="4424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000FF"/>
                </a:solidFill>
              </a:rPr>
              <a:t>Check here if </a:t>
            </a:r>
            <a:r>
              <a:rPr kumimoji="1" lang="en-US" altLang="zh-CN" sz="2400" dirty="0" err="1" smtClean="0">
                <a:solidFill>
                  <a:srgbClr val="0000FF"/>
                </a:solidFill>
              </a:rPr>
              <a:t>nextState</a:t>
            </a:r>
            <a:r>
              <a:rPr kumimoji="1" lang="en-US" altLang="zh-CN" sz="2400" dirty="0" smtClean="0">
                <a:solidFill>
                  <a:srgbClr val="0000FF"/>
                </a:solidFill>
              </a:rPr>
              <a:t> is the goal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185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583639" y="1445231"/>
            <a:ext cx="1193291" cy="11932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706961" y="4247219"/>
            <a:ext cx="1193291" cy="119329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B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26210" y="1674272"/>
            <a:ext cx="1193291" cy="11932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C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6130667" y="2934256"/>
            <a:ext cx="10948" cy="12262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3119204" y="4784588"/>
            <a:ext cx="2048073" cy="1195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2362951" y="2737178"/>
            <a:ext cx="592907" cy="143251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Oval 9"/>
          <p:cNvSpPr/>
          <p:nvPr/>
        </p:nvSpPr>
        <p:spPr>
          <a:xfrm>
            <a:off x="5329758" y="4257286"/>
            <a:ext cx="1193291" cy="119329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D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3851828" y="2111340"/>
            <a:ext cx="1654825" cy="2365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1969601" y="3120383"/>
            <a:ext cx="6125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10</a:t>
            </a:r>
            <a:endParaRPr kumimoji="1" lang="zh-CN" altLang="en-US" sz="3000" dirty="0"/>
          </a:p>
        </p:txBody>
      </p:sp>
      <p:sp>
        <p:nvSpPr>
          <p:cNvPr id="13" name="TextBox 12"/>
          <p:cNvSpPr txBox="1"/>
          <p:nvPr/>
        </p:nvSpPr>
        <p:spPr>
          <a:xfrm>
            <a:off x="4481698" y="1477195"/>
            <a:ext cx="3986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5</a:t>
            </a:r>
            <a:endParaRPr kumimoji="1" lang="zh-CN" altLang="en-US" sz="3000" dirty="0"/>
          </a:p>
        </p:txBody>
      </p:sp>
      <p:sp>
        <p:nvSpPr>
          <p:cNvPr id="14" name="TextBox 13"/>
          <p:cNvSpPr txBox="1"/>
          <p:nvPr/>
        </p:nvSpPr>
        <p:spPr>
          <a:xfrm>
            <a:off x="6254346" y="3337594"/>
            <a:ext cx="3986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3</a:t>
            </a:r>
            <a:endParaRPr kumimoji="1" lang="zh-CN" altLang="en-US" sz="3000" dirty="0"/>
          </a:p>
        </p:txBody>
      </p:sp>
      <p:sp>
        <p:nvSpPr>
          <p:cNvPr id="15" name="TextBox 14"/>
          <p:cNvSpPr txBox="1"/>
          <p:nvPr/>
        </p:nvSpPr>
        <p:spPr>
          <a:xfrm>
            <a:off x="3288942" y="4201660"/>
            <a:ext cx="18961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1,234,332</a:t>
            </a:r>
            <a:endParaRPr kumimoji="1" lang="zh-CN" altLang="en-US" sz="3000" dirty="0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Check Goal After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Dequeue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75865" y="5122677"/>
            <a:ext cx="1718790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0" b="1" dirty="0" smtClean="0">
                <a:solidFill>
                  <a:srgbClr val="FF0000"/>
                </a:solidFill>
              </a:rPr>
              <a:t>No</a:t>
            </a:r>
            <a:endParaRPr kumimoji="1" lang="zh-CN" altLang="en-US" sz="10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003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Does it work with negative edges?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782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12097" y="1770307"/>
            <a:ext cx="1193291" cy="11932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start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823071" y="1300276"/>
            <a:ext cx="1193291" cy="119329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B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041644" y="1300276"/>
            <a:ext cx="1193291" cy="11932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/>
              <a:t>goal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074212" y="3280208"/>
            <a:ext cx="1193291" cy="119329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D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Check Goal After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Dequeue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624593" y="3246334"/>
            <a:ext cx="1193291" cy="119329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D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777473" y="1934840"/>
            <a:ext cx="759984" cy="16618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125739" y="1934840"/>
            <a:ext cx="759984" cy="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444469" y="2835063"/>
            <a:ext cx="629743" cy="41127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432526" y="3790950"/>
            <a:ext cx="920638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356979" y="2587701"/>
            <a:ext cx="206879" cy="57158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84384" y="1300276"/>
            <a:ext cx="379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1</a:t>
            </a:r>
            <a:endParaRPr kumimoji="1" lang="zh-CN" altLang="en-US" sz="3000" dirty="0"/>
          </a:p>
        </p:txBody>
      </p:sp>
      <p:sp>
        <p:nvSpPr>
          <p:cNvPr id="36" name="TextBox 35"/>
          <p:cNvSpPr txBox="1"/>
          <p:nvPr/>
        </p:nvSpPr>
        <p:spPr>
          <a:xfrm>
            <a:off x="5340739" y="1216309"/>
            <a:ext cx="379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1</a:t>
            </a:r>
            <a:endParaRPr kumimoji="1" lang="zh-CN" altLang="en-US" sz="3000" dirty="0"/>
          </a:p>
        </p:txBody>
      </p:sp>
      <p:sp>
        <p:nvSpPr>
          <p:cNvPr id="37" name="TextBox 36"/>
          <p:cNvSpPr txBox="1"/>
          <p:nvPr/>
        </p:nvSpPr>
        <p:spPr>
          <a:xfrm>
            <a:off x="2315560" y="3003209"/>
            <a:ext cx="379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5</a:t>
            </a:r>
            <a:endParaRPr kumimoji="1" lang="zh-CN" altLang="en-US" sz="3000" dirty="0"/>
          </a:p>
        </p:txBody>
      </p:sp>
      <p:sp>
        <p:nvSpPr>
          <p:cNvPr id="38" name="TextBox 37"/>
          <p:cNvSpPr txBox="1"/>
          <p:nvPr/>
        </p:nvSpPr>
        <p:spPr>
          <a:xfrm>
            <a:off x="4529093" y="3157243"/>
            <a:ext cx="6924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-10</a:t>
            </a:r>
            <a:endParaRPr kumimoji="1" lang="zh-CN" altLang="en-US" sz="3000" dirty="0"/>
          </a:p>
        </p:txBody>
      </p:sp>
      <p:sp>
        <p:nvSpPr>
          <p:cNvPr id="39" name="TextBox 38"/>
          <p:cNvSpPr txBox="1"/>
          <p:nvPr/>
        </p:nvSpPr>
        <p:spPr>
          <a:xfrm>
            <a:off x="6727636" y="2605283"/>
            <a:ext cx="379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1</a:t>
            </a:r>
            <a:endParaRPr kumimoji="1" lang="zh-CN" alt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1109527" y="5803249"/>
            <a:ext cx="6839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Dijkstra’s</a:t>
            </a:r>
            <a:r>
              <a:rPr kumimoji="1" lang="en-US" altLang="zh-CN" sz="2400" dirty="0" smtClean="0"/>
              <a:t> checks paths in order of distance from start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42519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03563" y="893145"/>
            <a:ext cx="8189987" cy="5718549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1701" y="893146"/>
            <a:ext cx="7383852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of paths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 a path with just the start in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While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isn’t empty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Take a path out of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Call the last node in the path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 is the goal, you are done.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you have seen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before, skip it.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for all neighbors of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endParaRPr lang="en-US" altLang="zh-CN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path + neighbor   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Add the new path to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20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Search </a:t>
            </a:r>
            <a:r>
              <a:rPr lang="en-US" sz="4600" dirty="0" err="1" smtClean="0">
                <a:latin typeface="Calibri"/>
                <a:cs typeface="Calibri"/>
              </a:rPr>
              <a:t>Pseudocode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3563" y="2385899"/>
            <a:ext cx="8189987" cy="451066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4528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12097" y="1770307"/>
            <a:ext cx="1193291" cy="11932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start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823071" y="1300276"/>
            <a:ext cx="1193291" cy="119329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B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041644" y="1300276"/>
            <a:ext cx="1193291" cy="11932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/>
              <a:t>goal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074212" y="3280208"/>
            <a:ext cx="1193291" cy="119329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D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Check Goal After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Dequeue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624593" y="3246334"/>
            <a:ext cx="1193291" cy="119329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D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777473" y="1934840"/>
            <a:ext cx="759984" cy="16618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125739" y="1934840"/>
            <a:ext cx="759984" cy="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444469" y="2835063"/>
            <a:ext cx="629743" cy="41127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432526" y="3790950"/>
            <a:ext cx="920638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356979" y="2587701"/>
            <a:ext cx="206879" cy="57158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84384" y="1300276"/>
            <a:ext cx="379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1</a:t>
            </a:r>
            <a:endParaRPr kumimoji="1" lang="zh-CN" altLang="en-US" sz="3000" dirty="0"/>
          </a:p>
        </p:txBody>
      </p:sp>
      <p:sp>
        <p:nvSpPr>
          <p:cNvPr id="36" name="TextBox 35"/>
          <p:cNvSpPr txBox="1"/>
          <p:nvPr/>
        </p:nvSpPr>
        <p:spPr>
          <a:xfrm>
            <a:off x="5340739" y="1216309"/>
            <a:ext cx="379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1</a:t>
            </a:r>
            <a:endParaRPr kumimoji="1" lang="zh-CN" altLang="en-US" sz="3000" dirty="0"/>
          </a:p>
        </p:txBody>
      </p:sp>
      <p:sp>
        <p:nvSpPr>
          <p:cNvPr id="37" name="TextBox 36"/>
          <p:cNvSpPr txBox="1"/>
          <p:nvPr/>
        </p:nvSpPr>
        <p:spPr>
          <a:xfrm>
            <a:off x="2315560" y="3003209"/>
            <a:ext cx="379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5</a:t>
            </a:r>
            <a:endParaRPr kumimoji="1" lang="zh-CN" altLang="en-US" sz="3000" dirty="0"/>
          </a:p>
        </p:txBody>
      </p:sp>
      <p:sp>
        <p:nvSpPr>
          <p:cNvPr id="38" name="TextBox 37"/>
          <p:cNvSpPr txBox="1"/>
          <p:nvPr/>
        </p:nvSpPr>
        <p:spPr>
          <a:xfrm>
            <a:off x="4529093" y="3157243"/>
            <a:ext cx="6924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-10</a:t>
            </a:r>
            <a:endParaRPr kumimoji="1" lang="zh-CN" altLang="en-US" sz="3000" dirty="0"/>
          </a:p>
        </p:txBody>
      </p:sp>
      <p:sp>
        <p:nvSpPr>
          <p:cNvPr id="39" name="TextBox 38"/>
          <p:cNvSpPr txBox="1"/>
          <p:nvPr/>
        </p:nvSpPr>
        <p:spPr>
          <a:xfrm>
            <a:off x="6727636" y="2605283"/>
            <a:ext cx="379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1</a:t>
            </a:r>
            <a:endParaRPr kumimoji="1" lang="zh-CN" altLang="en-US" sz="3000" dirty="0"/>
          </a:p>
        </p:txBody>
      </p:sp>
      <p:sp>
        <p:nvSpPr>
          <p:cNvPr id="2" name="Freeform 1"/>
          <p:cNvSpPr/>
          <p:nvPr/>
        </p:nvSpPr>
        <p:spPr>
          <a:xfrm>
            <a:off x="925417" y="1044576"/>
            <a:ext cx="4225974" cy="2053543"/>
          </a:xfrm>
          <a:custGeom>
            <a:avLst/>
            <a:gdLst>
              <a:gd name="connsiteX0" fmla="*/ 3869879 w 4225974"/>
              <a:gd name="connsiteY0" fmla="*/ 35611 h 2053543"/>
              <a:gd name="connsiteX1" fmla="*/ 3537532 w 4225974"/>
              <a:gd name="connsiteY1" fmla="*/ 23741 h 2053543"/>
              <a:gd name="connsiteX2" fmla="*/ 3418836 w 4225974"/>
              <a:gd name="connsiteY2" fmla="*/ 11871 h 2053543"/>
              <a:gd name="connsiteX3" fmla="*/ 3205184 w 4225974"/>
              <a:gd name="connsiteY3" fmla="*/ 0 h 2053543"/>
              <a:gd name="connsiteX4" fmla="*/ 2647316 w 4225974"/>
              <a:gd name="connsiteY4" fmla="*/ 11871 h 2053543"/>
              <a:gd name="connsiteX5" fmla="*/ 2552359 w 4225974"/>
              <a:gd name="connsiteY5" fmla="*/ 23741 h 2053543"/>
              <a:gd name="connsiteX6" fmla="*/ 2350577 w 4225974"/>
              <a:gd name="connsiteY6" fmla="*/ 47481 h 2053543"/>
              <a:gd name="connsiteX7" fmla="*/ 2184404 w 4225974"/>
              <a:gd name="connsiteY7" fmla="*/ 83092 h 2053543"/>
              <a:gd name="connsiteX8" fmla="*/ 2053839 w 4225974"/>
              <a:gd name="connsiteY8" fmla="*/ 94962 h 2053543"/>
              <a:gd name="connsiteX9" fmla="*/ 1958882 w 4225974"/>
              <a:gd name="connsiteY9" fmla="*/ 118702 h 2053543"/>
              <a:gd name="connsiteX10" fmla="*/ 1685883 w 4225974"/>
              <a:gd name="connsiteY10" fmla="*/ 154313 h 2053543"/>
              <a:gd name="connsiteX11" fmla="*/ 1507840 w 4225974"/>
              <a:gd name="connsiteY11" fmla="*/ 189923 h 2053543"/>
              <a:gd name="connsiteX12" fmla="*/ 1401014 w 4225974"/>
              <a:gd name="connsiteY12" fmla="*/ 213664 h 2053543"/>
              <a:gd name="connsiteX13" fmla="*/ 1306057 w 4225974"/>
              <a:gd name="connsiteY13" fmla="*/ 225534 h 2053543"/>
              <a:gd name="connsiteX14" fmla="*/ 1104275 w 4225974"/>
              <a:gd name="connsiteY14" fmla="*/ 273015 h 2053543"/>
              <a:gd name="connsiteX15" fmla="*/ 1021188 w 4225974"/>
              <a:gd name="connsiteY15" fmla="*/ 284885 h 2053543"/>
              <a:gd name="connsiteX16" fmla="*/ 878754 w 4225974"/>
              <a:gd name="connsiteY16" fmla="*/ 332366 h 2053543"/>
              <a:gd name="connsiteX17" fmla="*/ 807536 w 4225974"/>
              <a:gd name="connsiteY17" fmla="*/ 356106 h 2053543"/>
              <a:gd name="connsiteX18" fmla="*/ 748189 w 4225974"/>
              <a:gd name="connsiteY18" fmla="*/ 379846 h 2053543"/>
              <a:gd name="connsiteX19" fmla="*/ 605754 w 4225974"/>
              <a:gd name="connsiteY19" fmla="*/ 427327 h 2053543"/>
              <a:gd name="connsiteX20" fmla="*/ 546406 w 4225974"/>
              <a:gd name="connsiteY20" fmla="*/ 462938 h 2053543"/>
              <a:gd name="connsiteX21" fmla="*/ 439581 w 4225974"/>
              <a:gd name="connsiteY21" fmla="*/ 522289 h 2053543"/>
              <a:gd name="connsiteX22" fmla="*/ 356494 w 4225974"/>
              <a:gd name="connsiteY22" fmla="*/ 593510 h 2053543"/>
              <a:gd name="connsiteX23" fmla="*/ 237798 w 4225974"/>
              <a:gd name="connsiteY23" fmla="*/ 688471 h 2053543"/>
              <a:gd name="connsiteX24" fmla="*/ 95364 w 4225974"/>
              <a:gd name="connsiteY24" fmla="*/ 878394 h 2053543"/>
              <a:gd name="connsiteX25" fmla="*/ 36016 w 4225974"/>
              <a:gd name="connsiteY25" fmla="*/ 1032707 h 2053543"/>
              <a:gd name="connsiteX26" fmla="*/ 24147 w 4225974"/>
              <a:gd name="connsiteY26" fmla="*/ 1151408 h 2053543"/>
              <a:gd name="connsiteX27" fmla="*/ 407 w 4225974"/>
              <a:gd name="connsiteY27" fmla="*/ 1293851 h 2053543"/>
              <a:gd name="connsiteX28" fmla="*/ 12277 w 4225974"/>
              <a:gd name="connsiteY28" fmla="*/ 1507514 h 2053543"/>
              <a:gd name="connsiteX29" fmla="*/ 36016 w 4225974"/>
              <a:gd name="connsiteY29" fmla="*/ 1638086 h 2053543"/>
              <a:gd name="connsiteX30" fmla="*/ 71625 w 4225974"/>
              <a:gd name="connsiteY30" fmla="*/ 1697437 h 2053543"/>
              <a:gd name="connsiteX31" fmla="*/ 107233 w 4225974"/>
              <a:gd name="connsiteY31" fmla="*/ 1780528 h 2053543"/>
              <a:gd name="connsiteX32" fmla="*/ 225929 w 4225974"/>
              <a:gd name="connsiteY32" fmla="*/ 1875490 h 2053543"/>
              <a:gd name="connsiteX33" fmla="*/ 261537 w 4225974"/>
              <a:gd name="connsiteY33" fmla="*/ 1899230 h 2053543"/>
              <a:gd name="connsiteX34" fmla="*/ 344624 w 4225974"/>
              <a:gd name="connsiteY34" fmla="*/ 1922971 h 2053543"/>
              <a:gd name="connsiteX35" fmla="*/ 415841 w 4225974"/>
              <a:gd name="connsiteY35" fmla="*/ 1946711 h 2053543"/>
              <a:gd name="connsiteX36" fmla="*/ 463320 w 4225974"/>
              <a:gd name="connsiteY36" fmla="*/ 1958581 h 2053543"/>
              <a:gd name="connsiteX37" fmla="*/ 498928 w 4225974"/>
              <a:gd name="connsiteY37" fmla="*/ 1970451 h 2053543"/>
              <a:gd name="connsiteX38" fmla="*/ 558276 w 4225974"/>
              <a:gd name="connsiteY38" fmla="*/ 1982321 h 2053543"/>
              <a:gd name="connsiteX39" fmla="*/ 605754 w 4225974"/>
              <a:gd name="connsiteY39" fmla="*/ 1994192 h 2053543"/>
              <a:gd name="connsiteX40" fmla="*/ 641363 w 4225974"/>
              <a:gd name="connsiteY40" fmla="*/ 2017932 h 2053543"/>
              <a:gd name="connsiteX41" fmla="*/ 760058 w 4225974"/>
              <a:gd name="connsiteY41" fmla="*/ 2041672 h 2053543"/>
              <a:gd name="connsiteX42" fmla="*/ 807536 w 4225974"/>
              <a:gd name="connsiteY42" fmla="*/ 2053543 h 2053543"/>
              <a:gd name="connsiteX43" fmla="*/ 1128014 w 4225974"/>
              <a:gd name="connsiteY43" fmla="*/ 2041672 h 2053543"/>
              <a:gd name="connsiteX44" fmla="*/ 1175492 w 4225974"/>
              <a:gd name="connsiteY44" fmla="*/ 2029802 h 2053543"/>
              <a:gd name="connsiteX45" fmla="*/ 1246710 w 4225974"/>
              <a:gd name="connsiteY45" fmla="*/ 1982321 h 2053543"/>
              <a:gd name="connsiteX46" fmla="*/ 1282318 w 4225974"/>
              <a:gd name="connsiteY46" fmla="*/ 1958581 h 2053543"/>
              <a:gd name="connsiteX47" fmla="*/ 1329796 w 4225974"/>
              <a:gd name="connsiteY47" fmla="*/ 1911100 h 2053543"/>
              <a:gd name="connsiteX48" fmla="*/ 1401014 w 4225974"/>
              <a:gd name="connsiteY48" fmla="*/ 1863620 h 2053543"/>
              <a:gd name="connsiteX49" fmla="*/ 1484100 w 4225974"/>
              <a:gd name="connsiteY49" fmla="*/ 1804269 h 2053543"/>
              <a:gd name="connsiteX50" fmla="*/ 1519709 w 4225974"/>
              <a:gd name="connsiteY50" fmla="*/ 1780528 h 2053543"/>
              <a:gd name="connsiteX51" fmla="*/ 1638405 w 4225974"/>
              <a:gd name="connsiteY51" fmla="*/ 1721177 h 2053543"/>
              <a:gd name="connsiteX52" fmla="*/ 1674013 w 4225974"/>
              <a:gd name="connsiteY52" fmla="*/ 1709307 h 2053543"/>
              <a:gd name="connsiteX53" fmla="*/ 1757100 w 4225974"/>
              <a:gd name="connsiteY53" fmla="*/ 1697437 h 2053543"/>
              <a:gd name="connsiteX54" fmla="*/ 1804578 w 4225974"/>
              <a:gd name="connsiteY54" fmla="*/ 1685567 h 2053543"/>
              <a:gd name="connsiteX55" fmla="*/ 1911404 w 4225974"/>
              <a:gd name="connsiteY55" fmla="*/ 1673697 h 2053543"/>
              <a:gd name="connsiteX56" fmla="*/ 2908446 w 4225974"/>
              <a:gd name="connsiteY56" fmla="*/ 1649956 h 2053543"/>
              <a:gd name="connsiteX57" fmla="*/ 3027141 w 4225974"/>
              <a:gd name="connsiteY57" fmla="*/ 1638086 h 2053543"/>
              <a:gd name="connsiteX58" fmla="*/ 3228923 w 4225974"/>
              <a:gd name="connsiteY58" fmla="*/ 1602475 h 2053543"/>
              <a:gd name="connsiteX59" fmla="*/ 3371358 w 4225974"/>
              <a:gd name="connsiteY59" fmla="*/ 1578735 h 2053543"/>
              <a:gd name="connsiteX60" fmla="*/ 3573140 w 4225974"/>
              <a:gd name="connsiteY60" fmla="*/ 1543125 h 2053543"/>
              <a:gd name="connsiteX61" fmla="*/ 3608749 w 4225974"/>
              <a:gd name="connsiteY61" fmla="*/ 1531254 h 2053543"/>
              <a:gd name="connsiteX62" fmla="*/ 3679966 w 4225974"/>
              <a:gd name="connsiteY62" fmla="*/ 1519384 h 2053543"/>
              <a:gd name="connsiteX63" fmla="*/ 3786792 w 4225974"/>
              <a:gd name="connsiteY63" fmla="*/ 1495644 h 2053543"/>
              <a:gd name="connsiteX64" fmla="*/ 3869879 w 4225974"/>
              <a:gd name="connsiteY64" fmla="*/ 1460033 h 2053543"/>
              <a:gd name="connsiteX65" fmla="*/ 3905487 w 4225974"/>
              <a:gd name="connsiteY65" fmla="*/ 1436293 h 2053543"/>
              <a:gd name="connsiteX66" fmla="*/ 3929227 w 4225974"/>
              <a:gd name="connsiteY66" fmla="*/ 1412553 h 2053543"/>
              <a:gd name="connsiteX67" fmla="*/ 3976705 w 4225974"/>
              <a:gd name="connsiteY67" fmla="*/ 1388812 h 2053543"/>
              <a:gd name="connsiteX68" fmla="*/ 4024183 w 4225974"/>
              <a:gd name="connsiteY68" fmla="*/ 1353202 h 2053543"/>
              <a:gd name="connsiteX69" fmla="*/ 4095400 w 4225974"/>
              <a:gd name="connsiteY69" fmla="*/ 1305721 h 2053543"/>
              <a:gd name="connsiteX70" fmla="*/ 4119139 w 4225974"/>
              <a:gd name="connsiteY70" fmla="*/ 1281980 h 2053543"/>
              <a:gd name="connsiteX71" fmla="*/ 4166617 w 4225974"/>
              <a:gd name="connsiteY71" fmla="*/ 1198889 h 2053543"/>
              <a:gd name="connsiteX72" fmla="*/ 4190356 w 4225974"/>
              <a:gd name="connsiteY72" fmla="*/ 1115798 h 2053543"/>
              <a:gd name="connsiteX73" fmla="*/ 4214096 w 4225974"/>
              <a:gd name="connsiteY73" fmla="*/ 1044577 h 2053543"/>
              <a:gd name="connsiteX74" fmla="*/ 4214096 w 4225974"/>
              <a:gd name="connsiteY74" fmla="*/ 593510 h 2053543"/>
              <a:gd name="connsiteX75" fmla="*/ 4190356 w 4225974"/>
              <a:gd name="connsiteY75" fmla="*/ 498548 h 2053543"/>
              <a:gd name="connsiteX76" fmla="*/ 4166617 w 4225974"/>
              <a:gd name="connsiteY76" fmla="*/ 379846 h 2053543"/>
              <a:gd name="connsiteX77" fmla="*/ 4142878 w 4225974"/>
              <a:gd name="connsiteY77" fmla="*/ 308625 h 2053543"/>
              <a:gd name="connsiteX78" fmla="*/ 4131009 w 4225974"/>
              <a:gd name="connsiteY78" fmla="*/ 261144 h 2053543"/>
              <a:gd name="connsiteX79" fmla="*/ 4095400 w 4225974"/>
              <a:gd name="connsiteY79" fmla="*/ 213664 h 2053543"/>
              <a:gd name="connsiteX80" fmla="*/ 4071661 w 4225974"/>
              <a:gd name="connsiteY80" fmla="*/ 178053 h 2053543"/>
              <a:gd name="connsiteX81" fmla="*/ 4024183 w 4225974"/>
              <a:gd name="connsiteY81" fmla="*/ 118702 h 2053543"/>
              <a:gd name="connsiteX82" fmla="*/ 4000444 w 4225974"/>
              <a:gd name="connsiteY82" fmla="*/ 83092 h 2053543"/>
              <a:gd name="connsiteX83" fmla="*/ 3964835 w 4225974"/>
              <a:gd name="connsiteY83" fmla="*/ 71221 h 2053543"/>
              <a:gd name="connsiteX84" fmla="*/ 3810531 w 4225974"/>
              <a:gd name="connsiteY84" fmla="*/ 59351 h 205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225974" h="2053543">
                <a:moveTo>
                  <a:pt x="3869879" y="35611"/>
                </a:moveTo>
                <a:lnTo>
                  <a:pt x="3537532" y="23741"/>
                </a:lnTo>
                <a:cubicBezTo>
                  <a:pt x="3497824" y="21651"/>
                  <a:pt x="3458498" y="14704"/>
                  <a:pt x="3418836" y="11871"/>
                </a:cubicBezTo>
                <a:cubicBezTo>
                  <a:pt x="3347690" y="6789"/>
                  <a:pt x="3276401" y="3957"/>
                  <a:pt x="3205184" y="0"/>
                </a:cubicBezTo>
                <a:lnTo>
                  <a:pt x="2647316" y="11871"/>
                </a:lnTo>
                <a:cubicBezTo>
                  <a:pt x="2615438" y="13030"/>
                  <a:pt x="2584063" y="20218"/>
                  <a:pt x="2552359" y="23741"/>
                </a:cubicBezTo>
                <a:cubicBezTo>
                  <a:pt x="2478697" y="31926"/>
                  <a:pt x="2421755" y="34539"/>
                  <a:pt x="2350577" y="47481"/>
                </a:cubicBezTo>
                <a:cubicBezTo>
                  <a:pt x="2192233" y="76272"/>
                  <a:pt x="2496493" y="38505"/>
                  <a:pt x="2184404" y="83092"/>
                </a:cubicBezTo>
                <a:cubicBezTo>
                  <a:pt x="2141142" y="89273"/>
                  <a:pt x="2097361" y="91005"/>
                  <a:pt x="2053839" y="94962"/>
                </a:cubicBezTo>
                <a:cubicBezTo>
                  <a:pt x="2022187" y="102875"/>
                  <a:pt x="1991109" y="113613"/>
                  <a:pt x="1958882" y="118702"/>
                </a:cubicBezTo>
                <a:cubicBezTo>
                  <a:pt x="1872252" y="132381"/>
                  <a:pt x="1770236" y="126195"/>
                  <a:pt x="1685883" y="154313"/>
                </a:cubicBezTo>
                <a:cubicBezTo>
                  <a:pt x="1565342" y="194494"/>
                  <a:pt x="1661490" y="167971"/>
                  <a:pt x="1507840" y="189923"/>
                </a:cubicBezTo>
                <a:cubicBezTo>
                  <a:pt x="1323089" y="216318"/>
                  <a:pt x="1556530" y="187744"/>
                  <a:pt x="1401014" y="213664"/>
                </a:cubicBezTo>
                <a:cubicBezTo>
                  <a:pt x="1369549" y="218908"/>
                  <a:pt x="1337709" y="221577"/>
                  <a:pt x="1306057" y="225534"/>
                </a:cubicBezTo>
                <a:cubicBezTo>
                  <a:pt x="1248238" y="239989"/>
                  <a:pt x="1168662" y="262283"/>
                  <a:pt x="1104275" y="273015"/>
                </a:cubicBezTo>
                <a:cubicBezTo>
                  <a:pt x="1076679" y="277615"/>
                  <a:pt x="1048884" y="280928"/>
                  <a:pt x="1021188" y="284885"/>
                </a:cubicBezTo>
                <a:lnTo>
                  <a:pt x="878754" y="332366"/>
                </a:lnTo>
                <a:cubicBezTo>
                  <a:pt x="855015" y="340280"/>
                  <a:pt x="830770" y="346812"/>
                  <a:pt x="807536" y="356106"/>
                </a:cubicBezTo>
                <a:cubicBezTo>
                  <a:pt x="787754" y="364019"/>
                  <a:pt x="768402" y="373108"/>
                  <a:pt x="748189" y="379846"/>
                </a:cubicBezTo>
                <a:cubicBezTo>
                  <a:pt x="684862" y="400956"/>
                  <a:pt x="662075" y="399165"/>
                  <a:pt x="605754" y="427327"/>
                </a:cubicBezTo>
                <a:cubicBezTo>
                  <a:pt x="585119" y="437645"/>
                  <a:pt x="566573" y="451733"/>
                  <a:pt x="546406" y="462938"/>
                </a:cubicBezTo>
                <a:cubicBezTo>
                  <a:pt x="491655" y="493357"/>
                  <a:pt x="496678" y="482319"/>
                  <a:pt x="439581" y="522289"/>
                </a:cubicBezTo>
                <a:cubicBezTo>
                  <a:pt x="304661" y="616738"/>
                  <a:pt x="427669" y="534195"/>
                  <a:pt x="356494" y="593510"/>
                </a:cubicBezTo>
                <a:cubicBezTo>
                  <a:pt x="317570" y="625949"/>
                  <a:pt x="269450" y="648904"/>
                  <a:pt x="237798" y="688471"/>
                </a:cubicBezTo>
                <a:cubicBezTo>
                  <a:pt x="203976" y="730751"/>
                  <a:pt x="126487" y="820591"/>
                  <a:pt x="95364" y="878394"/>
                </a:cubicBezTo>
                <a:cubicBezTo>
                  <a:pt x="68840" y="927655"/>
                  <a:pt x="53552" y="980094"/>
                  <a:pt x="36016" y="1032707"/>
                </a:cubicBezTo>
                <a:cubicBezTo>
                  <a:pt x="32060" y="1072274"/>
                  <a:pt x="29519" y="1112008"/>
                  <a:pt x="24147" y="1151408"/>
                </a:cubicBezTo>
                <a:cubicBezTo>
                  <a:pt x="17643" y="1199103"/>
                  <a:pt x="2011" y="1245742"/>
                  <a:pt x="407" y="1293851"/>
                </a:cubicBezTo>
                <a:cubicBezTo>
                  <a:pt x="-1969" y="1365142"/>
                  <a:pt x="6589" y="1436410"/>
                  <a:pt x="12277" y="1507514"/>
                </a:cubicBezTo>
                <a:cubicBezTo>
                  <a:pt x="13384" y="1521352"/>
                  <a:pt x="24983" y="1613261"/>
                  <a:pt x="36016" y="1638086"/>
                </a:cubicBezTo>
                <a:cubicBezTo>
                  <a:pt x="45386" y="1659169"/>
                  <a:pt x="61308" y="1676801"/>
                  <a:pt x="71625" y="1697437"/>
                </a:cubicBezTo>
                <a:cubicBezTo>
                  <a:pt x="94546" y="1743281"/>
                  <a:pt x="70182" y="1731124"/>
                  <a:pt x="107233" y="1780528"/>
                </a:cubicBezTo>
                <a:cubicBezTo>
                  <a:pt x="141059" y="1825631"/>
                  <a:pt x="179210" y="1844342"/>
                  <a:pt x="225929" y="1875490"/>
                </a:cubicBezTo>
                <a:cubicBezTo>
                  <a:pt x="237798" y="1883403"/>
                  <a:pt x="248004" y="1894719"/>
                  <a:pt x="261537" y="1899230"/>
                </a:cubicBezTo>
                <a:cubicBezTo>
                  <a:pt x="381217" y="1939125"/>
                  <a:pt x="195571" y="1878252"/>
                  <a:pt x="344624" y="1922971"/>
                </a:cubicBezTo>
                <a:cubicBezTo>
                  <a:pt x="368592" y="1930162"/>
                  <a:pt x="391565" y="1940642"/>
                  <a:pt x="415841" y="1946711"/>
                </a:cubicBezTo>
                <a:cubicBezTo>
                  <a:pt x="431667" y="1950668"/>
                  <a:pt x="447634" y="1954099"/>
                  <a:pt x="463320" y="1958581"/>
                </a:cubicBezTo>
                <a:cubicBezTo>
                  <a:pt x="475350" y="1962018"/>
                  <a:pt x="486790" y="1967416"/>
                  <a:pt x="498928" y="1970451"/>
                </a:cubicBezTo>
                <a:cubicBezTo>
                  <a:pt x="518500" y="1975344"/>
                  <a:pt x="538582" y="1977944"/>
                  <a:pt x="558276" y="1982321"/>
                </a:cubicBezTo>
                <a:cubicBezTo>
                  <a:pt x="574201" y="1985860"/>
                  <a:pt x="589928" y="1990235"/>
                  <a:pt x="605754" y="1994192"/>
                </a:cubicBezTo>
                <a:cubicBezTo>
                  <a:pt x="617624" y="2002105"/>
                  <a:pt x="627728" y="2013737"/>
                  <a:pt x="641363" y="2017932"/>
                </a:cubicBezTo>
                <a:cubicBezTo>
                  <a:pt x="679927" y="2029798"/>
                  <a:pt x="720914" y="2031885"/>
                  <a:pt x="760058" y="2041672"/>
                </a:cubicBezTo>
                <a:lnTo>
                  <a:pt x="807536" y="2053543"/>
                </a:lnTo>
                <a:cubicBezTo>
                  <a:pt x="914362" y="2049586"/>
                  <a:pt x="1021337" y="2048555"/>
                  <a:pt x="1128014" y="2041672"/>
                </a:cubicBezTo>
                <a:cubicBezTo>
                  <a:pt x="1144293" y="2040622"/>
                  <a:pt x="1160901" y="2037098"/>
                  <a:pt x="1175492" y="2029802"/>
                </a:cubicBezTo>
                <a:cubicBezTo>
                  <a:pt x="1201011" y="2017042"/>
                  <a:pt x="1222971" y="1998148"/>
                  <a:pt x="1246710" y="1982321"/>
                </a:cubicBezTo>
                <a:cubicBezTo>
                  <a:pt x="1258579" y="1974408"/>
                  <a:pt x="1272231" y="1968668"/>
                  <a:pt x="1282318" y="1958581"/>
                </a:cubicBezTo>
                <a:cubicBezTo>
                  <a:pt x="1298144" y="1942754"/>
                  <a:pt x="1312319" y="1925082"/>
                  <a:pt x="1329796" y="1911100"/>
                </a:cubicBezTo>
                <a:cubicBezTo>
                  <a:pt x="1352075" y="1893276"/>
                  <a:pt x="1377275" y="1879447"/>
                  <a:pt x="1401014" y="1863620"/>
                </a:cubicBezTo>
                <a:cubicBezTo>
                  <a:pt x="1484890" y="1807700"/>
                  <a:pt x="1381100" y="1877844"/>
                  <a:pt x="1484100" y="1804269"/>
                </a:cubicBezTo>
                <a:cubicBezTo>
                  <a:pt x="1495708" y="1795977"/>
                  <a:pt x="1508101" y="1788820"/>
                  <a:pt x="1519709" y="1780528"/>
                </a:cubicBezTo>
                <a:cubicBezTo>
                  <a:pt x="1593532" y="1727795"/>
                  <a:pt x="1540417" y="1753842"/>
                  <a:pt x="1638405" y="1721177"/>
                </a:cubicBezTo>
                <a:cubicBezTo>
                  <a:pt x="1650274" y="1717220"/>
                  <a:pt x="1661627" y="1711076"/>
                  <a:pt x="1674013" y="1709307"/>
                </a:cubicBezTo>
                <a:cubicBezTo>
                  <a:pt x="1701709" y="1705350"/>
                  <a:pt x="1729574" y="1702442"/>
                  <a:pt x="1757100" y="1697437"/>
                </a:cubicBezTo>
                <a:cubicBezTo>
                  <a:pt x="1773150" y="1694519"/>
                  <a:pt x="1788455" y="1688048"/>
                  <a:pt x="1804578" y="1685567"/>
                </a:cubicBezTo>
                <a:cubicBezTo>
                  <a:pt x="1839989" y="1680119"/>
                  <a:pt x="1875711" y="1676801"/>
                  <a:pt x="1911404" y="1673697"/>
                </a:cubicBezTo>
                <a:cubicBezTo>
                  <a:pt x="2259336" y="1643440"/>
                  <a:pt x="2493510" y="1655884"/>
                  <a:pt x="2908446" y="1649956"/>
                </a:cubicBezTo>
                <a:cubicBezTo>
                  <a:pt x="2948011" y="1645999"/>
                  <a:pt x="2987743" y="1643459"/>
                  <a:pt x="3027141" y="1638086"/>
                </a:cubicBezTo>
                <a:cubicBezTo>
                  <a:pt x="3216044" y="1612325"/>
                  <a:pt x="3111242" y="1623244"/>
                  <a:pt x="3228923" y="1602475"/>
                </a:cubicBezTo>
                <a:cubicBezTo>
                  <a:pt x="3276324" y="1594110"/>
                  <a:pt x="3324160" y="1588175"/>
                  <a:pt x="3371358" y="1578735"/>
                </a:cubicBezTo>
                <a:cubicBezTo>
                  <a:pt x="3517487" y="1549508"/>
                  <a:pt x="3450110" y="1560701"/>
                  <a:pt x="3573140" y="1543125"/>
                </a:cubicBezTo>
                <a:cubicBezTo>
                  <a:pt x="3585010" y="1539168"/>
                  <a:pt x="3596535" y="1533968"/>
                  <a:pt x="3608749" y="1531254"/>
                </a:cubicBezTo>
                <a:cubicBezTo>
                  <a:pt x="3632242" y="1526033"/>
                  <a:pt x="3656288" y="1523689"/>
                  <a:pt x="3679966" y="1519384"/>
                </a:cubicBezTo>
                <a:cubicBezTo>
                  <a:pt x="3713623" y="1513264"/>
                  <a:pt x="3753451" y="1505170"/>
                  <a:pt x="3786792" y="1495644"/>
                </a:cubicBezTo>
                <a:cubicBezTo>
                  <a:pt x="3820086" y="1486131"/>
                  <a:pt x="3838224" y="1478123"/>
                  <a:pt x="3869879" y="1460033"/>
                </a:cubicBezTo>
                <a:cubicBezTo>
                  <a:pt x="3882265" y="1452955"/>
                  <a:pt x="3894348" y="1445205"/>
                  <a:pt x="3905487" y="1436293"/>
                </a:cubicBezTo>
                <a:cubicBezTo>
                  <a:pt x="3914226" y="1429302"/>
                  <a:pt x="3919916" y="1418761"/>
                  <a:pt x="3929227" y="1412553"/>
                </a:cubicBezTo>
                <a:cubicBezTo>
                  <a:pt x="3943949" y="1402738"/>
                  <a:pt x="3961701" y="1398190"/>
                  <a:pt x="3976705" y="1388812"/>
                </a:cubicBezTo>
                <a:cubicBezTo>
                  <a:pt x="3993481" y="1378327"/>
                  <a:pt x="4007977" y="1364547"/>
                  <a:pt x="4024183" y="1353202"/>
                </a:cubicBezTo>
                <a:cubicBezTo>
                  <a:pt x="4047556" y="1336840"/>
                  <a:pt x="4075226" y="1325897"/>
                  <a:pt x="4095400" y="1305721"/>
                </a:cubicBezTo>
                <a:cubicBezTo>
                  <a:pt x="4103313" y="1297807"/>
                  <a:pt x="4112148" y="1290719"/>
                  <a:pt x="4119139" y="1281980"/>
                </a:cubicBezTo>
                <a:cubicBezTo>
                  <a:pt x="4137480" y="1259053"/>
                  <a:pt x="4155369" y="1225136"/>
                  <a:pt x="4166617" y="1198889"/>
                </a:cubicBezTo>
                <a:cubicBezTo>
                  <a:pt x="4179918" y="1167851"/>
                  <a:pt x="4180313" y="1149276"/>
                  <a:pt x="4190356" y="1115798"/>
                </a:cubicBezTo>
                <a:cubicBezTo>
                  <a:pt x="4197546" y="1091829"/>
                  <a:pt x="4214096" y="1044577"/>
                  <a:pt x="4214096" y="1044577"/>
                </a:cubicBezTo>
                <a:cubicBezTo>
                  <a:pt x="4225291" y="809454"/>
                  <a:pt x="4233991" y="812366"/>
                  <a:pt x="4214096" y="593510"/>
                </a:cubicBezTo>
                <a:cubicBezTo>
                  <a:pt x="4206778" y="513012"/>
                  <a:pt x="4204261" y="558805"/>
                  <a:pt x="4190356" y="498548"/>
                </a:cubicBezTo>
                <a:cubicBezTo>
                  <a:pt x="4181283" y="459230"/>
                  <a:pt x="4179376" y="418126"/>
                  <a:pt x="4166617" y="379846"/>
                </a:cubicBezTo>
                <a:cubicBezTo>
                  <a:pt x="4158704" y="356106"/>
                  <a:pt x="4148947" y="332902"/>
                  <a:pt x="4142878" y="308625"/>
                </a:cubicBezTo>
                <a:cubicBezTo>
                  <a:pt x="4138922" y="292798"/>
                  <a:pt x="4138305" y="275736"/>
                  <a:pt x="4131009" y="261144"/>
                </a:cubicBezTo>
                <a:cubicBezTo>
                  <a:pt x="4122162" y="243449"/>
                  <a:pt x="4106898" y="229762"/>
                  <a:pt x="4095400" y="213664"/>
                </a:cubicBezTo>
                <a:cubicBezTo>
                  <a:pt x="4087108" y="202055"/>
                  <a:pt x="4079574" y="189923"/>
                  <a:pt x="4071661" y="178053"/>
                </a:cubicBezTo>
                <a:cubicBezTo>
                  <a:pt x="4048555" y="108728"/>
                  <a:pt x="4077872" y="172393"/>
                  <a:pt x="4024183" y="118702"/>
                </a:cubicBezTo>
                <a:cubicBezTo>
                  <a:pt x="4014096" y="108614"/>
                  <a:pt x="4011583" y="92004"/>
                  <a:pt x="4000444" y="83092"/>
                </a:cubicBezTo>
                <a:cubicBezTo>
                  <a:pt x="3990674" y="75276"/>
                  <a:pt x="3976865" y="74659"/>
                  <a:pt x="3964835" y="71221"/>
                </a:cubicBezTo>
                <a:cubicBezTo>
                  <a:pt x="3893067" y="50714"/>
                  <a:pt x="3911284" y="59351"/>
                  <a:pt x="3810531" y="59351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109527" y="5803249"/>
            <a:ext cx="6839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Dijkstra’s</a:t>
            </a:r>
            <a:r>
              <a:rPr kumimoji="1" lang="en-US" altLang="zh-CN" sz="2400" dirty="0" smtClean="0"/>
              <a:t> checks paths in order of distance from start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280024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12097" y="1770307"/>
            <a:ext cx="1193291" cy="11932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start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823071" y="1300276"/>
            <a:ext cx="1193291" cy="119329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B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041644" y="1300276"/>
            <a:ext cx="1193291" cy="11932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/>
              <a:t>goal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074212" y="3280208"/>
            <a:ext cx="1193291" cy="119329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D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Check Goal After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Dequeue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624593" y="3246334"/>
            <a:ext cx="1193291" cy="119329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D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777473" y="1934840"/>
            <a:ext cx="759984" cy="16618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125739" y="1934840"/>
            <a:ext cx="759984" cy="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444469" y="2835063"/>
            <a:ext cx="629743" cy="41127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432526" y="3790950"/>
            <a:ext cx="920638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356979" y="2587701"/>
            <a:ext cx="206879" cy="57158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84384" y="1300276"/>
            <a:ext cx="379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1</a:t>
            </a:r>
            <a:endParaRPr kumimoji="1" lang="zh-CN" altLang="en-US" sz="3000" dirty="0"/>
          </a:p>
        </p:txBody>
      </p:sp>
      <p:sp>
        <p:nvSpPr>
          <p:cNvPr id="36" name="TextBox 35"/>
          <p:cNvSpPr txBox="1"/>
          <p:nvPr/>
        </p:nvSpPr>
        <p:spPr>
          <a:xfrm>
            <a:off x="5340739" y="1216309"/>
            <a:ext cx="379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1</a:t>
            </a:r>
            <a:endParaRPr kumimoji="1" lang="zh-CN" altLang="en-US" sz="3000" dirty="0"/>
          </a:p>
        </p:txBody>
      </p:sp>
      <p:sp>
        <p:nvSpPr>
          <p:cNvPr id="37" name="TextBox 36"/>
          <p:cNvSpPr txBox="1"/>
          <p:nvPr/>
        </p:nvSpPr>
        <p:spPr>
          <a:xfrm>
            <a:off x="2315560" y="3003209"/>
            <a:ext cx="379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5</a:t>
            </a:r>
            <a:endParaRPr kumimoji="1" lang="zh-CN" altLang="en-US" sz="3000" dirty="0"/>
          </a:p>
        </p:txBody>
      </p:sp>
      <p:sp>
        <p:nvSpPr>
          <p:cNvPr id="38" name="TextBox 37"/>
          <p:cNvSpPr txBox="1"/>
          <p:nvPr/>
        </p:nvSpPr>
        <p:spPr>
          <a:xfrm>
            <a:off x="4529093" y="3157243"/>
            <a:ext cx="6924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-10</a:t>
            </a:r>
            <a:endParaRPr kumimoji="1" lang="zh-CN" altLang="en-US" sz="3000" dirty="0"/>
          </a:p>
        </p:txBody>
      </p:sp>
      <p:sp>
        <p:nvSpPr>
          <p:cNvPr id="39" name="TextBox 38"/>
          <p:cNvSpPr txBox="1"/>
          <p:nvPr/>
        </p:nvSpPr>
        <p:spPr>
          <a:xfrm>
            <a:off x="6727636" y="2605283"/>
            <a:ext cx="379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1</a:t>
            </a:r>
            <a:endParaRPr kumimoji="1" lang="zh-CN" altLang="en-US" sz="3000" dirty="0"/>
          </a:p>
        </p:txBody>
      </p:sp>
      <p:sp>
        <p:nvSpPr>
          <p:cNvPr id="2" name="Freeform 1"/>
          <p:cNvSpPr/>
          <p:nvPr/>
        </p:nvSpPr>
        <p:spPr>
          <a:xfrm>
            <a:off x="925416" y="1044576"/>
            <a:ext cx="6635483" cy="2053543"/>
          </a:xfrm>
          <a:custGeom>
            <a:avLst/>
            <a:gdLst>
              <a:gd name="connsiteX0" fmla="*/ 3869879 w 4225974"/>
              <a:gd name="connsiteY0" fmla="*/ 35611 h 2053543"/>
              <a:gd name="connsiteX1" fmla="*/ 3537532 w 4225974"/>
              <a:gd name="connsiteY1" fmla="*/ 23741 h 2053543"/>
              <a:gd name="connsiteX2" fmla="*/ 3418836 w 4225974"/>
              <a:gd name="connsiteY2" fmla="*/ 11871 h 2053543"/>
              <a:gd name="connsiteX3" fmla="*/ 3205184 w 4225974"/>
              <a:gd name="connsiteY3" fmla="*/ 0 h 2053543"/>
              <a:gd name="connsiteX4" fmla="*/ 2647316 w 4225974"/>
              <a:gd name="connsiteY4" fmla="*/ 11871 h 2053543"/>
              <a:gd name="connsiteX5" fmla="*/ 2552359 w 4225974"/>
              <a:gd name="connsiteY5" fmla="*/ 23741 h 2053543"/>
              <a:gd name="connsiteX6" fmla="*/ 2350577 w 4225974"/>
              <a:gd name="connsiteY6" fmla="*/ 47481 h 2053543"/>
              <a:gd name="connsiteX7" fmla="*/ 2184404 w 4225974"/>
              <a:gd name="connsiteY7" fmla="*/ 83092 h 2053543"/>
              <a:gd name="connsiteX8" fmla="*/ 2053839 w 4225974"/>
              <a:gd name="connsiteY8" fmla="*/ 94962 h 2053543"/>
              <a:gd name="connsiteX9" fmla="*/ 1958882 w 4225974"/>
              <a:gd name="connsiteY9" fmla="*/ 118702 h 2053543"/>
              <a:gd name="connsiteX10" fmla="*/ 1685883 w 4225974"/>
              <a:gd name="connsiteY10" fmla="*/ 154313 h 2053543"/>
              <a:gd name="connsiteX11" fmla="*/ 1507840 w 4225974"/>
              <a:gd name="connsiteY11" fmla="*/ 189923 h 2053543"/>
              <a:gd name="connsiteX12" fmla="*/ 1401014 w 4225974"/>
              <a:gd name="connsiteY12" fmla="*/ 213664 h 2053543"/>
              <a:gd name="connsiteX13" fmla="*/ 1306057 w 4225974"/>
              <a:gd name="connsiteY13" fmla="*/ 225534 h 2053543"/>
              <a:gd name="connsiteX14" fmla="*/ 1104275 w 4225974"/>
              <a:gd name="connsiteY14" fmla="*/ 273015 h 2053543"/>
              <a:gd name="connsiteX15" fmla="*/ 1021188 w 4225974"/>
              <a:gd name="connsiteY15" fmla="*/ 284885 h 2053543"/>
              <a:gd name="connsiteX16" fmla="*/ 878754 w 4225974"/>
              <a:gd name="connsiteY16" fmla="*/ 332366 h 2053543"/>
              <a:gd name="connsiteX17" fmla="*/ 807536 w 4225974"/>
              <a:gd name="connsiteY17" fmla="*/ 356106 h 2053543"/>
              <a:gd name="connsiteX18" fmla="*/ 748189 w 4225974"/>
              <a:gd name="connsiteY18" fmla="*/ 379846 h 2053543"/>
              <a:gd name="connsiteX19" fmla="*/ 605754 w 4225974"/>
              <a:gd name="connsiteY19" fmla="*/ 427327 h 2053543"/>
              <a:gd name="connsiteX20" fmla="*/ 546406 w 4225974"/>
              <a:gd name="connsiteY20" fmla="*/ 462938 h 2053543"/>
              <a:gd name="connsiteX21" fmla="*/ 439581 w 4225974"/>
              <a:gd name="connsiteY21" fmla="*/ 522289 h 2053543"/>
              <a:gd name="connsiteX22" fmla="*/ 356494 w 4225974"/>
              <a:gd name="connsiteY22" fmla="*/ 593510 h 2053543"/>
              <a:gd name="connsiteX23" fmla="*/ 237798 w 4225974"/>
              <a:gd name="connsiteY23" fmla="*/ 688471 h 2053543"/>
              <a:gd name="connsiteX24" fmla="*/ 95364 w 4225974"/>
              <a:gd name="connsiteY24" fmla="*/ 878394 h 2053543"/>
              <a:gd name="connsiteX25" fmla="*/ 36016 w 4225974"/>
              <a:gd name="connsiteY25" fmla="*/ 1032707 h 2053543"/>
              <a:gd name="connsiteX26" fmla="*/ 24147 w 4225974"/>
              <a:gd name="connsiteY26" fmla="*/ 1151408 h 2053543"/>
              <a:gd name="connsiteX27" fmla="*/ 407 w 4225974"/>
              <a:gd name="connsiteY27" fmla="*/ 1293851 h 2053543"/>
              <a:gd name="connsiteX28" fmla="*/ 12277 w 4225974"/>
              <a:gd name="connsiteY28" fmla="*/ 1507514 h 2053543"/>
              <a:gd name="connsiteX29" fmla="*/ 36016 w 4225974"/>
              <a:gd name="connsiteY29" fmla="*/ 1638086 h 2053543"/>
              <a:gd name="connsiteX30" fmla="*/ 71625 w 4225974"/>
              <a:gd name="connsiteY30" fmla="*/ 1697437 h 2053543"/>
              <a:gd name="connsiteX31" fmla="*/ 107233 w 4225974"/>
              <a:gd name="connsiteY31" fmla="*/ 1780528 h 2053543"/>
              <a:gd name="connsiteX32" fmla="*/ 225929 w 4225974"/>
              <a:gd name="connsiteY32" fmla="*/ 1875490 h 2053543"/>
              <a:gd name="connsiteX33" fmla="*/ 261537 w 4225974"/>
              <a:gd name="connsiteY33" fmla="*/ 1899230 h 2053543"/>
              <a:gd name="connsiteX34" fmla="*/ 344624 w 4225974"/>
              <a:gd name="connsiteY34" fmla="*/ 1922971 h 2053543"/>
              <a:gd name="connsiteX35" fmla="*/ 415841 w 4225974"/>
              <a:gd name="connsiteY35" fmla="*/ 1946711 h 2053543"/>
              <a:gd name="connsiteX36" fmla="*/ 463320 w 4225974"/>
              <a:gd name="connsiteY36" fmla="*/ 1958581 h 2053543"/>
              <a:gd name="connsiteX37" fmla="*/ 498928 w 4225974"/>
              <a:gd name="connsiteY37" fmla="*/ 1970451 h 2053543"/>
              <a:gd name="connsiteX38" fmla="*/ 558276 w 4225974"/>
              <a:gd name="connsiteY38" fmla="*/ 1982321 h 2053543"/>
              <a:gd name="connsiteX39" fmla="*/ 605754 w 4225974"/>
              <a:gd name="connsiteY39" fmla="*/ 1994192 h 2053543"/>
              <a:gd name="connsiteX40" fmla="*/ 641363 w 4225974"/>
              <a:gd name="connsiteY40" fmla="*/ 2017932 h 2053543"/>
              <a:gd name="connsiteX41" fmla="*/ 760058 w 4225974"/>
              <a:gd name="connsiteY41" fmla="*/ 2041672 h 2053543"/>
              <a:gd name="connsiteX42" fmla="*/ 807536 w 4225974"/>
              <a:gd name="connsiteY42" fmla="*/ 2053543 h 2053543"/>
              <a:gd name="connsiteX43" fmla="*/ 1128014 w 4225974"/>
              <a:gd name="connsiteY43" fmla="*/ 2041672 h 2053543"/>
              <a:gd name="connsiteX44" fmla="*/ 1175492 w 4225974"/>
              <a:gd name="connsiteY44" fmla="*/ 2029802 h 2053543"/>
              <a:gd name="connsiteX45" fmla="*/ 1246710 w 4225974"/>
              <a:gd name="connsiteY45" fmla="*/ 1982321 h 2053543"/>
              <a:gd name="connsiteX46" fmla="*/ 1282318 w 4225974"/>
              <a:gd name="connsiteY46" fmla="*/ 1958581 h 2053543"/>
              <a:gd name="connsiteX47" fmla="*/ 1329796 w 4225974"/>
              <a:gd name="connsiteY47" fmla="*/ 1911100 h 2053543"/>
              <a:gd name="connsiteX48" fmla="*/ 1401014 w 4225974"/>
              <a:gd name="connsiteY48" fmla="*/ 1863620 h 2053543"/>
              <a:gd name="connsiteX49" fmla="*/ 1484100 w 4225974"/>
              <a:gd name="connsiteY49" fmla="*/ 1804269 h 2053543"/>
              <a:gd name="connsiteX50" fmla="*/ 1519709 w 4225974"/>
              <a:gd name="connsiteY50" fmla="*/ 1780528 h 2053543"/>
              <a:gd name="connsiteX51" fmla="*/ 1638405 w 4225974"/>
              <a:gd name="connsiteY51" fmla="*/ 1721177 h 2053543"/>
              <a:gd name="connsiteX52" fmla="*/ 1674013 w 4225974"/>
              <a:gd name="connsiteY52" fmla="*/ 1709307 h 2053543"/>
              <a:gd name="connsiteX53" fmla="*/ 1757100 w 4225974"/>
              <a:gd name="connsiteY53" fmla="*/ 1697437 h 2053543"/>
              <a:gd name="connsiteX54" fmla="*/ 1804578 w 4225974"/>
              <a:gd name="connsiteY54" fmla="*/ 1685567 h 2053543"/>
              <a:gd name="connsiteX55" fmla="*/ 1911404 w 4225974"/>
              <a:gd name="connsiteY55" fmla="*/ 1673697 h 2053543"/>
              <a:gd name="connsiteX56" fmla="*/ 2908446 w 4225974"/>
              <a:gd name="connsiteY56" fmla="*/ 1649956 h 2053543"/>
              <a:gd name="connsiteX57" fmla="*/ 3027141 w 4225974"/>
              <a:gd name="connsiteY57" fmla="*/ 1638086 h 2053543"/>
              <a:gd name="connsiteX58" fmla="*/ 3228923 w 4225974"/>
              <a:gd name="connsiteY58" fmla="*/ 1602475 h 2053543"/>
              <a:gd name="connsiteX59" fmla="*/ 3371358 w 4225974"/>
              <a:gd name="connsiteY59" fmla="*/ 1578735 h 2053543"/>
              <a:gd name="connsiteX60" fmla="*/ 3573140 w 4225974"/>
              <a:gd name="connsiteY60" fmla="*/ 1543125 h 2053543"/>
              <a:gd name="connsiteX61" fmla="*/ 3608749 w 4225974"/>
              <a:gd name="connsiteY61" fmla="*/ 1531254 h 2053543"/>
              <a:gd name="connsiteX62" fmla="*/ 3679966 w 4225974"/>
              <a:gd name="connsiteY62" fmla="*/ 1519384 h 2053543"/>
              <a:gd name="connsiteX63" fmla="*/ 3786792 w 4225974"/>
              <a:gd name="connsiteY63" fmla="*/ 1495644 h 2053543"/>
              <a:gd name="connsiteX64" fmla="*/ 3869879 w 4225974"/>
              <a:gd name="connsiteY64" fmla="*/ 1460033 h 2053543"/>
              <a:gd name="connsiteX65" fmla="*/ 3905487 w 4225974"/>
              <a:gd name="connsiteY65" fmla="*/ 1436293 h 2053543"/>
              <a:gd name="connsiteX66" fmla="*/ 3929227 w 4225974"/>
              <a:gd name="connsiteY66" fmla="*/ 1412553 h 2053543"/>
              <a:gd name="connsiteX67" fmla="*/ 3976705 w 4225974"/>
              <a:gd name="connsiteY67" fmla="*/ 1388812 h 2053543"/>
              <a:gd name="connsiteX68" fmla="*/ 4024183 w 4225974"/>
              <a:gd name="connsiteY68" fmla="*/ 1353202 h 2053543"/>
              <a:gd name="connsiteX69" fmla="*/ 4095400 w 4225974"/>
              <a:gd name="connsiteY69" fmla="*/ 1305721 h 2053543"/>
              <a:gd name="connsiteX70" fmla="*/ 4119139 w 4225974"/>
              <a:gd name="connsiteY70" fmla="*/ 1281980 h 2053543"/>
              <a:gd name="connsiteX71" fmla="*/ 4166617 w 4225974"/>
              <a:gd name="connsiteY71" fmla="*/ 1198889 h 2053543"/>
              <a:gd name="connsiteX72" fmla="*/ 4190356 w 4225974"/>
              <a:gd name="connsiteY72" fmla="*/ 1115798 h 2053543"/>
              <a:gd name="connsiteX73" fmla="*/ 4214096 w 4225974"/>
              <a:gd name="connsiteY73" fmla="*/ 1044577 h 2053543"/>
              <a:gd name="connsiteX74" fmla="*/ 4214096 w 4225974"/>
              <a:gd name="connsiteY74" fmla="*/ 593510 h 2053543"/>
              <a:gd name="connsiteX75" fmla="*/ 4190356 w 4225974"/>
              <a:gd name="connsiteY75" fmla="*/ 498548 h 2053543"/>
              <a:gd name="connsiteX76" fmla="*/ 4166617 w 4225974"/>
              <a:gd name="connsiteY76" fmla="*/ 379846 h 2053543"/>
              <a:gd name="connsiteX77" fmla="*/ 4142878 w 4225974"/>
              <a:gd name="connsiteY77" fmla="*/ 308625 h 2053543"/>
              <a:gd name="connsiteX78" fmla="*/ 4131009 w 4225974"/>
              <a:gd name="connsiteY78" fmla="*/ 261144 h 2053543"/>
              <a:gd name="connsiteX79" fmla="*/ 4095400 w 4225974"/>
              <a:gd name="connsiteY79" fmla="*/ 213664 h 2053543"/>
              <a:gd name="connsiteX80" fmla="*/ 4071661 w 4225974"/>
              <a:gd name="connsiteY80" fmla="*/ 178053 h 2053543"/>
              <a:gd name="connsiteX81" fmla="*/ 4024183 w 4225974"/>
              <a:gd name="connsiteY81" fmla="*/ 118702 h 2053543"/>
              <a:gd name="connsiteX82" fmla="*/ 4000444 w 4225974"/>
              <a:gd name="connsiteY82" fmla="*/ 83092 h 2053543"/>
              <a:gd name="connsiteX83" fmla="*/ 3964835 w 4225974"/>
              <a:gd name="connsiteY83" fmla="*/ 71221 h 2053543"/>
              <a:gd name="connsiteX84" fmla="*/ 3810531 w 4225974"/>
              <a:gd name="connsiteY84" fmla="*/ 59351 h 205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225974" h="2053543">
                <a:moveTo>
                  <a:pt x="3869879" y="35611"/>
                </a:moveTo>
                <a:lnTo>
                  <a:pt x="3537532" y="23741"/>
                </a:lnTo>
                <a:cubicBezTo>
                  <a:pt x="3497824" y="21651"/>
                  <a:pt x="3458498" y="14704"/>
                  <a:pt x="3418836" y="11871"/>
                </a:cubicBezTo>
                <a:cubicBezTo>
                  <a:pt x="3347690" y="6789"/>
                  <a:pt x="3276401" y="3957"/>
                  <a:pt x="3205184" y="0"/>
                </a:cubicBezTo>
                <a:lnTo>
                  <a:pt x="2647316" y="11871"/>
                </a:lnTo>
                <a:cubicBezTo>
                  <a:pt x="2615438" y="13030"/>
                  <a:pt x="2584063" y="20218"/>
                  <a:pt x="2552359" y="23741"/>
                </a:cubicBezTo>
                <a:cubicBezTo>
                  <a:pt x="2478697" y="31926"/>
                  <a:pt x="2421755" y="34539"/>
                  <a:pt x="2350577" y="47481"/>
                </a:cubicBezTo>
                <a:cubicBezTo>
                  <a:pt x="2192233" y="76272"/>
                  <a:pt x="2496493" y="38505"/>
                  <a:pt x="2184404" y="83092"/>
                </a:cubicBezTo>
                <a:cubicBezTo>
                  <a:pt x="2141142" y="89273"/>
                  <a:pt x="2097361" y="91005"/>
                  <a:pt x="2053839" y="94962"/>
                </a:cubicBezTo>
                <a:cubicBezTo>
                  <a:pt x="2022187" y="102875"/>
                  <a:pt x="1991109" y="113613"/>
                  <a:pt x="1958882" y="118702"/>
                </a:cubicBezTo>
                <a:cubicBezTo>
                  <a:pt x="1872252" y="132381"/>
                  <a:pt x="1770236" y="126195"/>
                  <a:pt x="1685883" y="154313"/>
                </a:cubicBezTo>
                <a:cubicBezTo>
                  <a:pt x="1565342" y="194494"/>
                  <a:pt x="1661490" y="167971"/>
                  <a:pt x="1507840" y="189923"/>
                </a:cubicBezTo>
                <a:cubicBezTo>
                  <a:pt x="1323089" y="216318"/>
                  <a:pt x="1556530" y="187744"/>
                  <a:pt x="1401014" y="213664"/>
                </a:cubicBezTo>
                <a:cubicBezTo>
                  <a:pt x="1369549" y="218908"/>
                  <a:pt x="1337709" y="221577"/>
                  <a:pt x="1306057" y="225534"/>
                </a:cubicBezTo>
                <a:cubicBezTo>
                  <a:pt x="1248238" y="239989"/>
                  <a:pt x="1168662" y="262283"/>
                  <a:pt x="1104275" y="273015"/>
                </a:cubicBezTo>
                <a:cubicBezTo>
                  <a:pt x="1076679" y="277615"/>
                  <a:pt x="1048884" y="280928"/>
                  <a:pt x="1021188" y="284885"/>
                </a:cubicBezTo>
                <a:lnTo>
                  <a:pt x="878754" y="332366"/>
                </a:lnTo>
                <a:cubicBezTo>
                  <a:pt x="855015" y="340280"/>
                  <a:pt x="830770" y="346812"/>
                  <a:pt x="807536" y="356106"/>
                </a:cubicBezTo>
                <a:cubicBezTo>
                  <a:pt x="787754" y="364019"/>
                  <a:pt x="768402" y="373108"/>
                  <a:pt x="748189" y="379846"/>
                </a:cubicBezTo>
                <a:cubicBezTo>
                  <a:pt x="684862" y="400956"/>
                  <a:pt x="662075" y="399165"/>
                  <a:pt x="605754" y="427327"/>
                </a:cubicBezTo>
                <a:cubicBezTo>
                  <a:pt x="585119" y="437645"/>
                  <a:pt x="566573" y="451733"/>
                  <a:pt x="546406" y="462938"/>
                </a:cubicBezTo>
                <a:cubicBezTo>
                  <a:pt x="491655" y="493357"/>
                  <a:pt x="496678" y="482319"/>
                  <a:pt x="439581" y="522289"/>
                </a:cubicBezTo>
                <a:cubicBezTo>
                  <a:pt x="304661" y="616738"/>
                  <a:pt x="427669" y="534195"/>
                  <a:pt x="356494" y="593510"/>
                </a:cubicBezTo>
                <a:cubicBezTo>
                  <a:pt x="317570" y="625949"/>
                  <a:pt x="269450" y="648904"/>
                  <a:pt x="237798" y="688471"/>
                </a:cubicBezTo>
                <a:cubicBezTo>
                  <a:pt x="203976" y="730751"/>
                  <a:pt x="126487" y="820591"/>
                  <a:pt x="95364" y="878394"/>
                </a:cubicBezTo>
                <a:cubicBezTo>
                  <a:pt x="68840" y="927655"/>
                  <a:pt x="53552" y="980094"/>
                  <a:pt x="36016" y="1032707"/>
                </a:cubicBezTo>
                <a:cubicBezTo>
                  <a:pt x="32060" y="1072274"/>
                  <a:pt x="29519" y="1112008"/>
                  <a:pt x="24147" y="1151408"/>
                </a:cubicBezTo>
                <a:cubicBezTo>
                  <a:pt x="17643" y="1199103"/>
                  <a:pt x="2011" y="1245742"/>
                  <a:pt x="407" y="1293851"/>
                </a:cubicBezTo>
                <a:cubicBezTo>
                  <a:pt x="-1969" y="1365142"/>
                  <a:pt x="6589" y="1436410"/>
                  <a:pt x="12277" y="1507514"/>
                </a:cubicBezTo>
                <a:cubicBezTo>
                  <a:pt x="13384" y="1521352"/>
                  <a:pt x="24983" y="1613261"/>
                  <a:pt x="36016" y="1638086"/>
                </a:cubicBezTo>
                <a:cubicBezTo>
                  <a:pt x="45386" y="1659169"/>
                  <a:pt x="61308" y="1676801"/>
                  <a:pt x="71625" y="1697437"/>
                </a:cubicBezTo>
                <a:cubicBezTo>
                  <a:pt x="94546" y="1743281"/>
                  <a:pt x="70182" y="1731124"/>
                  <a:pt x="107233" y="1780528"/>
                </a:cubicBezTo>
                <a:cubicBezTo>
                  <a:pt x="141059" y="1825631"/>
                  <a:pt x="179210" y="1844342"/>
                  <a:pt x="225929" y="1875490"/>
                </a:cubicBezTo>
                <a:cubicBezTo>
                  <a:pt x="237798" y="1883403"/>
                  <a:pt x="248004" y="1894719"/>
                  <a:pt x="261537" y="1899230"/>
                </a:cubicBezTo>
                <a:cubicBezTo>
                  <a:pt x="381217" y="1939125"/>
                  <a:pt x="195571" y="1878252"/>
                  <a:pt x="344624" y="1922971"/>
                </a:cubicBezTo>
                <a:cubicBezTo>
                  <a:pt x="368592" y="1930162"/>
                  <a:pt x="391565" y="1940642"/>
                  <a:pt x="415841" y="1946711"/>
                </a:cubicBezTo>
                <a:cubicBezTo>
                  <a:pt x="431667" y="1950668"/>
                  <a:pt x="447634" y="1954099"/>
                  <a:pt x="463320" y="1958581"/>
                </a:cubicBezTo>
                <a:cubicBezTo>
                  <a:pt x="475350" y="1962018"/>
                  <a:pt x="486790" y="1967416"/>
                  <a:pt x="498928" y="1970451"/>
                </a:cubicBezTo>
                <a:cubicBezTo>
                  <a:pt x="518500" y="1975344"/>
                  <a:pt x="538582" y="1977944"/>
                  <a:pt x="558276" y="1982321"/>
                </a:cubicBezTo>
                <a:cubicBezTo>
                  <a:pt x="574201" y="1985860"/>
                  <a:pt x="589928" y="1990235"/>
                  <a:pt x="605754" y="1994192"/>
                </a:cubicBezTo>
                <a:cubicBezTo>
                  <a:pt x="617624" y="2002105"/>
                  <a:pt x="627728" y="2013737"/>
                  <a:pt x="641363" y="2017932"/>
                </a:cubicBezTo>
                <a:cubicBezTo>
                  <a:pt x="679927" y="2029798"/>
                  <a:pt x="720914" y="2031885"/>
                  <a:pt x="760058" y="2041672"/>
                </a:cubicBezTo>
                <a:lnTo>
                  <a:pt x="807536" y="2053543"/>
                </a:lnTo>
                <a:cubicBezTo>
                  <a:pt x="914362" y="2049586"/>
                  <a:pt x="1021337" y="2048555"/>
                  <a:pt x="1128014" y="2041672"/>
                </a:cubicBezTo>
                <a:cubicBezTo>
                  <a:pt x="1144293" y="2040622"/>
                  <a:pt x="1160901" y="2037098"/>
                  <a:pt x="1175492" y="2029802"/>
                </a:cubicBezTo>
                <a:cubicBezTo>
                  <a:pt x="1201011" y="2017042"/>
                  <a:pt x="1222971" y="1998148"/>
                  <a:pt x="1246710" y="1982321"/>
                </a:cubicBezTo>
                <a:cubicBezTo>
                  <a:pt x="1258579" y="1974408"/>
                  <a:pt x="1272231" y="1968668"/>
                  <a:pt x="1282318" y="1958581"/>
                </a:cubicBezTo>
                <a:cubicBezTo>
                  <a:pt x="1298144" y="1942754"/>
                  <a:pt x="1312319" y="1925082"/>
                  <a:pt x="1329796" y="1911100"/>
                </a:cubicBezTo>
                <a:cubicBezTo>
                  <a:pt x="1352075" y="1893276"/>
                  <a:pt x="1377275" y="1879447"/>
                  <a:pt x="1401014" y="1863620"/>
                </a:cubicBezTo>
                <a:cubicBezTo>
                  <a:pt x="1484890" y="1807700"/>
                  <a:pt x="1381100" y="1877844"/>
                  <a:pt x="1484100" y="1804269"/>
                </a:cubicBezTo>
                <a:cubicBezTo>
                  <a:pt x="1495708" y="1795977"/>
                  <a:pt x="1508101" y="1788820"/>
                  <a:pt x="1519709" y="1780528"/>
                </a:cubicBezTo>
                <a:cubicBezTo>
                  <a:pt x="1593532" y="1727795"/>
                  <a:pt x="1540417" y="1753842"/>
                  <a:pt x="1638405" y="1721177"/>
                </a:cubicBezTo>
                <a:cubicBezTo>
                  <a:pt x="1650274" y="1717220"/>
                  <a:pt x="1661627" y="1711076"/>
                  <a:pt x="1674013" y="1709307"/>
                </a:cubicBezTo>
                <a:cubicBezTo>
                  <a:pt x="1701709" y="1705350"/>
                  <a:pt x="1729574" y="1702442"/>
                  <a:pt x="1757100" y="1697437"/>
                </a:cubicBezTo>
                <a:cubicBezTo>
                  <a:pt x="1773150" y="1694519"/>
                  <a:pt x="1788455" y="1688048"/>
                  <a:pt x="1804578" y="1685567"/>
                </a:cubicBezTo>
                <a:cubicBezTo>
                  <a:pt x="1839989" y="1680119"/>
                  <a:pt x="1875711" y="1676801"/>
                  <a:pt x="1911404" y="1673697"/>
                </a:cubicBezTo>
                <a:cubicBezTo>
                  <a:pt x="2259336" y="1643440"/>
                  <a:pt x="2493510" y="1655884"/>
                  <a:pt x="2908446" y="1649956"/>
                </a:cubicBezTo>
                <a:cubicBezTo>
                  <a:pt x="2948011" y="1645999"/>
                  <a:pt x="2987743" y="1643459"/>
                  <a:pt x="3027141" y="1638086"/>
                </a:cubicBezTo>
                <a:cubicBezTo>
                  <a:pt x="3216044" y="1612325"/>
                  <a:pt x="3111242" y="1623244"/>
                  <a:pt x="3228923" y="1602475"/>
                </a:cubicBezTo>
                <a:cubicBezTo>
                  <a:pt x="3276324" y="1594110"/>
                  <a:pt x="3324160" y="1588175"/>
                  <a:pt x="3371358" y="1578735"/>
                </a:cubicBezTo>
                <a:cubicBezTo>
                  <a:pt x="3517487" y="1549508"/>
                  <a:pt x="3450110" y="1560701"/>
                  <a:pt x="3573140" y="1543125"/>
                </a:cubicBezTo>
                <a:cubicBezTo>
                  <a:pt x="3585010" y="1539168"/>
                  <a:pt x="3596535" y="1533968"/>
                  <a:pt x="3608749" y="1531254"/>
                </a:cubicBezTo>
                <a:cubicBezTo>
                  <a:pt x="3632242" y="1526033"/>
                  <a:pt x="3656288" y="1523689"/>
                  <a:pt x="3679966" y="1519384"/>
                </a:cubicBezTo>
                <a:cubicBezTo>
                  <a:pt x="3713623" y="1513264"/>
                  <a:pt x="3753451" y="1505170"/>
                  <a:pt x="3786792" y="1495644"/>
                </a:cubicBezTo>
                <a:cubicBezTo>
                  <a:pt x="3820086" y="1486131"/>
                  <a:pt x="3838224" y="1478123"/>
                  <a:pt x="3869879" y="1460033"/>
                </a:cubicBezTo>
                <a:cubicBezTo>
                  <a:pt x="3882265" y="1452955"/>
                  <a:pt x="3894348" y="1445205"/>
                  <a:pt x="3905487" y="1436293"/>
                </a:cubicBezTo>
                <a:cubicBezTo>
                  <a:pt x="3914226" y="1429302"/>
                  <a:pt x="3919916" y="1418761"/>
                  <a:pt x="3929227" y="1412553"/>
                </a:cubicBezTo>
                <a:cubicBezTo>
                  <a:pt x="3943949" y="1402738"/>
                  <a:pt x="3961701" y="1398190"/>
                  <a:pt x="3976705" y="1388812"/>
                </a:cubicBezTo>
                <a:cubicBezTo>
                  <a:pt x="3993481" y="1378327"/>
                  <a:pt x="4007977" y="1364547"/>
                  <a:pt x="4024183" y="1353202"/>
                </a:cubicBezTo>
                <a:cubicBezTo>
                  <a:pt x="4047556" y="1336840"/>
                  <a:pt x="4075226" y="1325897"/>
                  <a:pt x="4095400" y="1305721"/>
                </a:cubicBezTo>
                <a:cubicBezTo>
                  <a:pt x="4103313" y="1297807"/>
                  <a:pt x="4112148" y="1290719"/>
                  <a:pt x="4119139" y="1281980"/>
                </a:cubicBezTo>
                <a:cubicBezTo>
                  <a:pt x="4137480" y="1259053"/>
                  <a:pt x="4155369" y="1225136"/>
                  <a:pt x="4166617" y="1198889"/>
                </a:cubicBezTo>
                <a:cubicBezTo>
                  <a:pt x="4179918" y="1167851"/>
                  <a:pt x="4180313" y="1149276"/>
                  <a:pt x="4190356" y="1115798"/>
                </a:cubicBezTo>
                <a:cubicBezTo>
                  <a:pt x="4197546" y="1091829"/>
                  <a:pt x="4214096" y="1044577"/>
                  <a:pt x="4214096" y="1044577"/>
                </a:cubicBezTo>
                <a:cubicBezTo>
                  <a:pt x="4225291" y="809454"/>
                  <a:pt x="4233991" y="812366"/>
                  <a:pt x="4214096" y="593510"/>
                </a:cubicBezTo>
                <a:cubicBezTo>
                  <a:pt x="4206778" y="513012"/>
                  <a:pt x="4204261" y="558805"/>
                  <a:pt x="4190356" y="498548"/>
                </a:cubicBezTo>
                <a:cubicBezTo>
                  <a:pt x="4181283" y="459230"/>
                  <a:pt x="4179376" y="418126"/>
                  <a:pt x="4166617" y="379846"/>
                </a:cubicBezTo>
                <a:cubicBezTo>
                  <a:pt x="4158704" y="356106"/>
                  <a:pt x="4148947" y="332902"/>
                  <a:pt x="4142878" y="308625"/>
                </a:cubicBezTo>
                <a:cubicBezTo>
                  <a:pt x="4138922" y="292798"/>
                  <a:pt x="4138305" y="275736"/>
                  <a:pt x="4131009" y="261144"/>
                </a:cubicBezTo>
                <a:cubicBezTo>
                  <a:pt x="4122162" y="243449"/>
                  <a:pt x="4106898" y="229762"/>
                  <a:pt x="4095400" y="213664"/>
                </a:cubicBezTo>
                <a:cubicBezTo>
                  <a:pt x="4087108" y="202055"/>
                  <a:pt x="4079574" y="189923"/>
                  <a:pt x="4071661" y="178053"/>
                </a:cubicBezTo>
                <a:cubicBezTo>
                  <a:pt x="4048555" y="108728"/>
                  <a:pt x="4077872" y="172393"/>
                  <a:pt x="4024183" y="118702"/>
                </a:cubicBezTo>
                <a:cubicBezTo>
                  <a:pt x="4014096" y="108614"/>
                  <a:pt x="4011583" y="92004"/>
                  <a:pt x="4000444" y="83092"/>
                </a:cubicBezTo>
                <a:cubicBezTo>
                  <a:pt x="3990674" y="75276"/>
                  <a:pt x="3976865" y="74659"/>
                  <a:pt x="3964835" y="71221"/>
                </a:cubicBezTo>
                <a:cubicBezTo>
                  <a:pt x="3893067" y="50714"/>
                  <a:pt x="3911284" y="59351"/>
                  <a:pt x="3810531" y="59351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109527" y="5803249"/>
            <a:ext cx="6839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Dijkstra’s</a:t>
            </a:r>
            <a:r>
              <a:rPr kumimoji="1" lang="en-US" altLang="zh-CN" sz="2400" dirty="0" smtClean="0"/>
              <a:t> checks paths in order of distance from start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6486267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12097" y="1770307"/>
            <a:ext cx="1193291" cy="11932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start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823071" y="1300276"/>
            <a:ext cx="1193291" cy="119329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B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041644" y="1300276"/>
            <a:ext cx="1193291" cy="11932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/>
              <a:t>goal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074212" y="3280208"/>
            <a:ext cx="1193291" cy="119329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D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Check Goal After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Dequeue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624593" y="3246334"/>
            <a:ext cx="1193291" cy="119329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D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777473" y="1934840"/>
            <a:ext cx="759984" cy="16618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125739" y="1934840"/>
            <a:ext cx="759984" cy="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444469" y="2835063"/>
            <a:ext cx="629743" cy="41127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432526" y="3790950"/>
            <a:ext cx="920638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356979" y="2587701"/>
            <a:ext cx="206879" cy="57158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84384" y="1300276"/>
            <a:ext cx="379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1</a:t>
            </a:r>
            <a:endParaRPr kumimoji="1" lang="zh-CN" altLang="en-US" sz="3000" dirty="0"/>
          </a:p>
        </p:txBody>
      </p:sp>
      <p:sp>
        <p:nvSpPr>
          <p:cNvPr id="36" name="TextBox 35"/>
          <p:cNvSpPr txBox="1"/>
          <p:nvPr/>
        </p:nvSpPr>
        <p:spPr>
          <a:xfrm>
            <a:off x="5340739" y="1216309"/>
            <a:ext cx="379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1</a:t>
            </a:r>
            <a:endParaRPr kumimoji="1" lang="zh-CN" altLang="en-US" sz="3000" dirty="0"/>
          </a:p>
        </p:txBody>
      </p:sp>
      <p:sp>
        <p:nvSpPr>
          <p:cNvPr id="37" name="TextBox 36"/>
          <p:cNvSpPr txBox="1"/>
          <p:nvPr/>
        </p:nvSpPr>
        <p:spPr>
          <a:xfrm>
            <a:off x="2315560" y="3003209"/>
            <a:ext cx="379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5</a:t>
            </a:r>
            <a:endParaRPr kumimoji="1" lang="zh-CN" altLang="en-US" sz="3000" dirty="0"/>
          </a:p>
        </p:txBody>
      </p:sp>
      <p:sp>
        <p:nvSpPr>
          <p:cNvPr id="38" name="TextBox 37"/>
          <p:cNvSpPr txBox="1"/>
          <p:nvPr/>
        </p:nvSpPr>
        <p:spPr>
          <a:xfrm>
            <a:off x="4529093" y="3157243"/>
            <a:ext cx="6924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-10</a:t>
            </a:r>
            <a:endParaRPr kumimoji="1" lang="zh-CN" altLang="en-US" sz="3000" dirty="0"/>
          </a:p>
        </p:txBody>
      </p:sp>
      <p:sp>
        <p:nvSpPr>
          <p:cNvPr id="39" name="TextBox 38"/>
          <p:cNvSpPr txBox="1"/>
          <p:nvPr/>
        </p:nvSpPr>
        <p:spPr>
          <a:xfrm>
            <a:off x="6727636" y="2605283"/>
            <a:ext cx="379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1</a:t>
            </a:r>
            <a:endParaRPr kumimoji="1" lang="zh-CN" altLang="en-US" sz="3000" dirty="0"/>
          </a:p>
        </p:txBody>
      </p:sp>
      <p:sp>
        <p:nvSpPr>
          <p:cNvPr id="7" name="Freeform 6"/>
          <p:cNvSpPr/>
          <p:nvPr/>
        </p:nvSpPr>
        <p:spPr>
          <a:xfrm>
            <a:off x="866477" y="1115797"/>
            <a:ext cx="6741901" cy="3929032"/>
          </a:xfrm>
          <a:custGeom>
            <a:avLst/>
            <a:gdLst>
              <a:gd name="connsiteX0" fmla="*/ 1519301 w 6741901"/>
              <a:gd name="connsiteY0" fmla="*/ 391717 h 3929032"/>
              <a:gd name="connsiteX1" fmla="*/ 415434 w 6741901"/>
              <a:gd name="connsiteY1" fmla="*/ 415457 h 3929032"/>
              <a:gd name="connsiteX2" fmla="*/ 308608 w 6741901"/>
              <a:gd name="connsiteY2" fmla="*/ 451068 h 3929032"/>
              <a:gd name="connsiteX3" fmla="*/ 261130 w 6741901"/>
              <a:gd name="connsiteY3" fmla="*/ 486678 h 3929032"/>
              <a:gd name="connsiteX4" fmla="*/ 154304 w 6741901"/>
              <a:gd name="connsiteY4" fmla="*/ 652861 h 3929032"/>
              <a:gd name="connsiteX5" fmla="*/ 94956 w 6741901"/>
              <a:gd name="connsiteY5" fmla="*/ 819043 h 3929032"/>
              <a:gd name="connsiteX6" fmla="*/ 83087 w 6741901"/>
              <a:gd name="connsiteY6" fmla="*/ 866524 h 3929032"/>
              <a:gd name="connsiteX7" fmla="*/ 59347 w 6741901"/>
              <a:gd name="connsiteY7" fmla="*/ 914005 h 3929032"/>
              <a:gd name="connsiteX8" fmla="*/ 47478 w 6741901"/>
              <a:gd name="connsiteY8" fmla="*/ 997096 h 3929032"/>
              <a:gd name="connsiteX9" fmla="*/ 35608 w 6741901"/>
              <a:gd name="connsiteY9" fmla="*/ 1032707 h 3929032"/>
              <a:gd name="connsiteX10" fmla="*/ 23739 w 6741901"/>
              <a:gd name="connsiteY10" fmla="*/ 1115798 h 3929032"/>
              <a:gd name="connsiteX11" fmla="*/ 0 w 6741901"/>
              <a:gd name="connsiteY11" fmla="*/ 1222630 h 3929032"/>
              <a:gd name="connsiteX12" fmla="*/ 11869 w 6741901"/>
              <a:gd name="connsiteY12" fmla="*/ 1566865 h 3929032"/>
              <a:gd name="connsiteX13" fmla="*/ 59347 w 6741901"/>
              <a:gd name="connsiteY13" fmla="*/ 1685567 h 3929032"/>
              <a:gd name="connsiteX14" fmla="*/ 106826 w 6741901"/>
              <a:gd name="connsiteY14" fmla="*/ 1780528 h 3929032"/>
              <a:gd name="connsiteX15" fmla="*/ 142434 w 6741901"/>
              <a:gd name="connsiteY15" fmla="*/ 1851750 h 3929032"/>
              <a:gd name="connsiteX16" fmla="*/ 166173 w 6741901"/>
              <a:gd name="connsiteY16" fmla="*/ 1887360 h 3929032"/>
              <a:gd name="connsiteX17" fmla="*/ 213652 w 6741901"/>
              <a:gd name="connsiteY17" fmla="*/ 1982322 h 3929032"/>
              <a:gd name="connsiteX18" fmla="*/ 249260 w 6741901"/>
              <a:gd name="connsiteY18" fmla="*/ 2029802 h 3929032"/>
              <a:gd name="connsiteX19" fmla="*/ 272999 w 6741901"/>
              <a:gd name="connsiteY19" fmla="*/ 2089153 h 3929032"/>
              <a:gd name="connsiteX20" fmla="*/ 296738 w 6741901"/>
              <a:gd name="connsiteY20" fmla="*/ 2124764 h 3929032"/>
              <a:gd name="connsiteX21" fmla="*/ 367956 w 6741901"/>
              <a:gd name="connsiteY21" fmla="*/ 2255336 h 3929032"/>
              <a:gd name="connsiteX22" fmla="*/ 415434 w 6741901"/>
              <a:gd name="connsiteY22" fmla="*/ 2350297 h 3929032"/>
              <a:gd name="connsiteX23" fmla="*/ 569738 w 6741901"/>
              <a:gd name="connsiteY23" fmla="*/ 2599571 h 3929032"/>
              <a:gd name="connsiteX24" fmla="*/ 617216 w 6741901"/>
              <a:gd name="connsiteY24" fmla="*/ 2647052 h 3929032"/>
              <a:gd name="connsiteX25" fmla="*/ 652825 w 6741901"/>
              <a:gd name="connsiteY25" fmla="*/ 2718273 h 3929032"/>
              <a:gd name="connsiteX26" fmla="*/ 688433 w 6741901"/>
              <a:gd name="connsiteY26" fmla="*/ 2777624 h 3929032"/>
              <a:gd name="connsiteX27" fmla="*/ 795259 w 6741901"/>
              <a:gd name="connsiteY27" fmla="*/ 2943807 h 3929032"/>
              <a:gd name="connsiteX28" fmla="*/ 902085 w 6741901"/>
              <a:gd name="connsiteY28" fmla="*/ 3050638 h 3929032"/>
              <a:gd name="connsiteX29" fmla="*/ 1103867 w 6741901"/>
              <a:gd name="connsiteY29" fmla="*/ 3204951 h 3929032"/>
              <a:gd name="connsiteX30" fmla="*/ 1163215 w 6741901"/>
              <a:gd name="connsiteY30" fmla="*/ 3252431 h 3929032"/>
              <a:gd name="connsiteX31" fmla="*/ 1234432 w 6741901"/>
              <a:gd name="connsiteY31" fmla="*/ 3299912 h 3929032"/>
              <a:gd name="connsiteX32" fmla="*/ 1341258 w 6741901"/>
              <a:gd name="connsiteY32" fmla="*/ 3383004 h 3929032"/>
              <a:gd name="connsiteX33" fmla="*/ 1436215 w 6741901"/>
              <a:gd name="connsiteY33" fmla="*/ 3454225 h 3929032"/>
              <a:gd name="connsiteX34" fmla="*/ 1495562 w 6741901"/>
              <a:gd name="connsiteY34" fmla="*/ 3501705 h 3929032"/>
              <a:gd name="connsiteX35" fmla="*/ 1578649 w 6741901"/>
              <a:gd name="connsiteY35" fmla="*/ 3549186 h 3929032"/>
              <a:gd name="connsiteX36" fmla="*/ 1626127 w 6741901"/>
              <a:gd name="connsiteY36" fmla="*/ 3584797 h 3929032"/>
              <a:gd name="connsiteX37" fmla="*/ 1673605 w 6741901"/>
              <a:gd name="connsiteY37" fmla="*/ 3608537 h 3929032"/>
              <a:gd name="connsiteX38" fmla="*/ 1709214 w 6741901"/>
              <a:gd name="connsiteY38" fmla="*/ 3632277 h 3929032"/>
              <a:gd name="connsiteX39" fmla="*/ 1958474 w 6741901"/>
              <a:gd name="connsiteY39" fmla="*/ 3739109 h 3929032"/>
              <a:gd name="connsiteX40" fmla="*/ 2077170 w 6741901"/>
              <a:gd name="connsiteY40" fmla="*/ 3774720 h 3929032"/>
              <a:gd name="connsiteX41" fmla="*/ 2195865 w 6741901"/>
              <a:gd name="connsiteY41" fmla="*/ 3822200 h 3929032"/>
              <a:gd name="connsiteX42" fmla="*/ 2421387 w 6741901"/>
              <a:gd name="connsiteY42" fmla="*/ 3881551 h 3929032"/>
              <a:gd name="connsiteX43" fmla="*/ 2528213 w 6741901"/>
              <a:gd name="connsiteY43" fmla="*/ 3917162 h 3929032"/>
              <a:gd name="connsiteX44" fmla="*/ 3026733 w 6741901"/>
              <a:gd name="connsiteY44" fmla="*/ 3929032 h 3929032"/>
              <a:gd name="connsiteX45" fmla="*/ 3738906 w 6741901"/>
              <a:gd name="connsiteY45" fmla="*/ 3905292 h 3929032"/>
              <a:gd name="connsiteX46" fmla="*/ 4035645 w 6741901"/>
              <a:gd name="connsiteY46" fmla="*/ 3845941 h 3929032"/>
              <a:gd name="connsiteX47" fmla="*/ 4379861 w 6741901"/>
              <a:gd name="connsiteY47" fmla="*/ 3810330 h 3929032"/>
              <a:gd name="connsiteX48" fmla="*/ 4462948 w 6741901"/>
              <a:gd name="connsiteY48" fmla="*/ 3786590 h 3929032"/>
              <a:gd name="connsiteX49" fmla="*/ 4522296 w 6741901"/>
              <a:gd name="connsiteY49" fmla="*/ 3774720 h 3929032"/>
              <a:gd name="connsiteX50" fmla="*/ 4640991 w 6741901"/>
              <a:gd name="connsiteY50" fmla="*/ 3739109 h 3929032"/>
              <a:gd name="connsiteX51" fmla="*/ 4724078 w 6741901"/>
              <a:gd name="connsiteY51" fmla="*/ 3727239 h 3929032"/>
              <a:gd name="connsiteX52" fmla="*/ 4902121 w 6741901"/>
              <a:gd name="connsiteY52" fmla="*/ 3679758 h 3929032"/>
              <a:gd name="connsiteX53" fmla="*/ 5020817 w 6741901"/>
              <a:gd name="connsiteY53" fmla="*/ 3632277 h 3929032"/>
              <a:gd name="connsiteX54" fmla="*/ 5115773 w 6741901"/>
              <a:gd name="connsiteY54" fmla="*/ 3596667 h 3929032"/>
              <a:gd name="connsiteX55" fmla="*/ 5305686 w 6741901"/>
              <a:gd name="connsiteY55" fmla="*/ 3501705 h 3929032"/>
              <a:gd name="connsiteX56" fmla="*/ 5388773 w 6741901"/>
              <a:gd name="connsiteY56" fmla="*/ 3466095 h 3929032"/>
              <a:gd name="connsiteX57" fmla="*/ 5459990 w 6741901"/>
              <a:gd name="connsiteY57" fmla="*/ 3442354 h 3929032"/>
              <a:gd name="connsiteX58" fmla="*/ 5744859 w 6741901"/>
              <a:gd name="connsiteY58" fmla="*/ 3311782 h 3929032"/>
              <a:gd name="connsiteX59" fmla="*/ 5887294 w 6741901"/>
              <a:gd name="connsiteY59" fmla="*/ 3264302 h 3929032"/>
              <a:gd name="connsiteX60" fmla="*/ 5934772 w 6741901"/>
              <a:gd name="connsiteY60" fmla="*/ 3240561 h 3929032"/>
              <a:gd name="connsiteX61" fmla="*/ 6041598 w 6741901"/>
              <a:gd name="connsiteY61" fmla="*/ 3157470 h 3929032"/>
              <a:gd name="connsiteX62" fmla="*/ 6089076 w 6741901"/>
              <a:gd name="connsiteY62" fmla="*/ 3121859 h 3929032"/>
              <a:gd name="connsiteX63" fmla="*/ 6195902 w 6741901"/>
              <a:gd name="connsiteY63" fmla="*/ 3038768 h 3929032"/>
              <a:gd name="connsiteX64" fmla="*/ 6255249 w 6741901"/>
              <a:gd name="connsiteY64" fmla="*/ 2931936 h 3929032"/>
              <a:gd name="connsiteX65" fmla="*/ 6278989 w 6741901"/>
              <a:gd name="connsiteY65" fmla="*/ 2896326 h 3929032"/>
              <a:gd name="connsiteX66" fmla="*/ 6302728 w 6741901"/>
              <a:gd name="connsiteY66" fmla="*/ 2813235 h 3929032"/>
              <a:gd name="connsiteX67" fmla="*/ 6314597 w 6741901"/>
              <a:gd name="connsiteY67" fmla="*/ 2682663 h 3929032"/>
              <a:gd name="connsiteX68" fmla="*/ 6302728 w 6741901"/>
              <a:gd name="connsiteY68" fmla="*/ 2599571 h 3929032"/>
              <a:gd name="connsiteX69" fmla="*/ 6243380 w 6741901"/>
              <a:gd name="connsiteY69" fmla="*/ 2492740 h 3929032"/>
              <a:gd name="connsiteX70" fmla="*/ 6207771 w 6741901"/>
              <a:gd name="connsiteY70" fmla="*/ 2421518 h 3929032"/>
              <a:gd name="connsiteX71" fmla="*/ 6160293 w 6741901"/>
              <a:gd name="connsiteY71" fmla="*/ 2385908 h 3929032"/>
              <a:gd name="connsiteX72" fmla="*/ 6065337 w 6741901"/>
              <a:gd name="connsiteY72" fmla="*/ 2255336 h 3929032"/>
              <a:gd name="connsiteX73" fmla="*/ 6065337 w 6741901"/>
              <a:gd name="connsiteY73" fmla="*/ 2077283 h 3929032"/>
              <a:gd name="connsiteX74" fmla="*/ 6100945 w 6741901"/>
              <a:gd name="connsiteY74" fmla="*/ 2041672 h 3929032"/>
              <a:gd name="connsiteX75" fmla="*/ 6124684 w 6741901"/>
              <a:gd name="connsiteY75" fmla="*/ 2006062 h 3929032"/>
              <a:gd name="connsiteX76" fmla="*/ 6231510 w 6741901"/>
              <a:gd name="connsiteY76" fmla="*/ 1922971 h 3929032"/>
              <a:gd name="connsiteX77" fmla="*/ 6373945 w 6741901"/>
              <a:gd name="connsiteY77" fmla="*/ 1792399 h 3929032"/>
              <a:gd name="connsiteX78" fmla="*/ 6480771 w 6741901"/>
              <a:gd name="connsiteY78" fmla="*/ 1697437 h 3929032"/>
              <a:gd name="connsiteX79" fmla="*/ 6563858 w 6741901"/>
              <a:gd name="connsiteY79" fmla="*/ 1531254 h 3929032"/>
              <a:gd name="connsiteX80" fmla="*/ 6635075 w 6741901"/>
              <a:gd name="connsiteY80" fmla="*/ 1365072 h 3929032"/>
              <a:gd name="connsiteX81" fmla="*/ 6658814 w 6741901"/>
              <a:gd name="connsiteY81" fmla="*/ 1246370 h 3929032"/>
              <a:gd name="connsiteX82" fmla="*/ 6682553 w 6741901"/>
              <a:gd name="connsiteY82" fmla="*/ 1151409 h 3929032"/>
              <a:gd name="connsiteX83" fmla="*/ 6706292 w 6741901"/>
              <a:gd name="connsiteY83" fmla="*/ 1080187 h 3929032"/>
              <a:gd name="connsiteX84" fmla="*/ 6718162 w 6741901"/>
              <a:gd name="connsiteY84" fmla="*/ 1008966 h 3929032"/>
              <a:gd name="connsiteX85" fmla="*/ 6741901 w 6741901"/>
              <a:gd name="connsiteY85" fmla="*/ 854654 h 3929032"/>
              <a:gd name="connsiteX86" fmla="*/ 6718162 w 6741901"/>
              <a:gd name="connsiteY86" fmla="*/ 534159 h 3929032"/>
              <a:gd name="connsiteX87" fmla="*/ 6706292 w 6741901"/>
              <a:gd name="connsiteY87" fmla="*/ 379846 h 3929032"/>
              <a:gd name="connsiteX88" fmla="*/ 6658814 w 6741901"/>
              <a:gd name="connsiteY88" fmla="*/ 237404 h 3929032"/>
              <a:gd name="connsiteX89" fmla="*/ 6540118 w 6741901"/>
              <a:gd name="connsiteY89" fmla="*/ 166183 h 3929032"/>
              <a:gd name="connsiteX90" fmla="*/ 6409554 w 6741901"/>
              <a:gd name="connsiteY90" fmla="*/ 83092 h 3929032"/>
              <a:gd name="connsiteX91" fmla="*/ 6362075 w 6741901"/>
              <a:gd name="connsiteY91" fmla="*/ 59351 h 3929032"/>
              <a:gd name="connsiteX92" fmla="*/ 6326467 w 6741901"/>
              <a:gd name="connsiteY92" fmla="*/ 35611 h 3929032"/>
              <a:gd name="connsiteX93" fmla="*/ 6290858 w 6741901"/>
              <a:gd name="connsiteY93" fmla="*/ 23741 h 3929032"/>
              <a:gd name="connsiteX94" fmla="*/ 6231510 w 6741901"/>
              <a:gd name="connsiteY94" fmla="*/ 0 h 3929032"/>
              <a:gd name="connsiteX95" fmla="*/ 5661772 w 6741901"/>
              <a:gd name="connsiteY95" fmla="*/ 11871 h 3929032"/>
              <a:gd name="connsiteX96" fmla="*/ 5531207 w 6741901"/>
              <a:gd name="connsiteY96" fmla="*/ 35611 h 3929032"/>
              <a:gd name="connsiteX97" fmla="*/ 5424381 w 6741901"/>
              <a:gd name="connsiteY97" fmla="*/ 59351 h 3929032"/>
              <a:gd name="connsiteX98" fmla="*/ 5258208 w 6741901"/>
              <a:gd name="connsiteY98" fmla="*/ 106832 h 3929032"/>
              <a:gd name="connsiteX99" fmla="*/ 5186990 w 6741901"/>
              <a:gd name="connsiteY99" fmla="*/ 154313 h 3929032"/>
              <a:gd name="connsiteX100" fmla="*/ 5151382 w 6741901"/>
              <a:gd name="connsiteY100" fmla="*/ 178053 h 3929032"/>
              <a:gd name="connsiteX101" fmla="*/ 5080165 w 6741901"/>
              <a:gd name="connsiteY101" fmla="*/ 261145 h 3929032"/>
              <a:gd name="connsiteX102" fmla="*/ 4997078 w 6741901"/>
              <a:gd name="connsiteY102" fmla="*/ 439197 h 3929032"/>
              <a:gd name="connsiteX103" fmla="*/ 4949600 w 6741901"/>
              <a:gd name="connsiteY103" fmla="*/ 652861 h 3929032"/>
              <a:gd name="connsiteX104" fmla="*/ 4937730 w 6741901"/>
              <a:gd name="connsiteY104" fmla="*/ 712212 h 3929032"/>
              <a:gd name="connsiteX105" fmla="*/ 4949600 w 6741901"/>
              <a:gd name="connsiteY105" fmla="*/ 1151409 h 3929032"/>
              <a:gd name="connsiteX106" fmla="*/ 4937730 w 6741901"/>
              <a:gd name="connsiteY106" fmla="*/ 1602476 h 3929032"/>
              <a:gd name="connsiteX107" fmla="*/ 4925860 w 6741901"/>
              <a:gd name="connsiteY107" fmla="*/ 1721177 h 3929032"/>
              <a:gd name="connsiteX108" fmla="*/ 4902121 w 6741901"/>
              <a:gd name="connsiteY108" fmla="*/ 1804269 h 3929032"/>
              <a:gd name="connsiteX109" fmla="*/ 4890252 w 6741901"/>
              <a:gd name="connsiteY109" fmla="*/ 1851750 h 3929032"/>
              <a:gd name="connsiteX110" fmla="*/ 4795296 w 6741901"/>
              <a:gd name="connsiteY110" fmla="*/ 1922971 h 3929032"/>
              <a:gd name="connsiteX111" fmla="*/ 4724078 w 6741901"/>
              <a:gd name="connsiteY111" fmla="*/ 1946711 h 3929032"/>
              <a:gd name="connsiteX112" fmla="*/ 4652861 w 6741901"/>
              <a:gd name="connsiteY112" fmla="*/ 1970451 h 3929032"/>
              <a:gd name="connsiteX113" fmla="*/ 4605383 w 6741901"/>
              <a:gd name="connsiteY113" fmla="*/ 1982322 h 3929032"/>
              <a:gd name="connsiteX114" fmla="*/ 4569774 w 6741901"/>
              <a:gd name="connsiteY114" fmla="*/ 1994192 h 3929032"/>
              <a:gd name="connsiteX115" fmla="*/ 4415470 w 6741901"/>
              <a:gd name="connsiteY115" fmla="*/ 2017932 h 3929032"/>
              <a:gd name="connsiteX116" fmla="*/ 3394689 w 6741901"/>
              <a:gd name="connsiteY116" fmla="*/ 2006062 h 3929032"/>
              <a:gd name="connsiteX117" fmla="*/ 3287863 w 6741901"/>
              <a:gd name="connsiteY117" fmla="*/ 1982322 h 3929032"/>
              <a:gd name="connsiteX118" fmla="*/ 3192907 w 6741901"/>
              <a:gd name="connsiteY118" fmla="*/ 1958581 h 3929032"/>
              <a:gd name="connsiteX119" fmla="*/ 3157298 w 6741901"/>
              <a:gd name="connsiteY119" fmla="*/ 1946711 h 3929032"/>
              <a:gd name="connsiteX120" fmla="*/ 3050473 w 6741901"/>
              <a:gd name="connsiteY120" fmla="*/ 1922971 h 3929032"/>
              <a:gd name="connsiteX121" fmla="*/ 2979255 w 6741901"/>
              <a:gd name="connsiteY121" fmla="*/ 1887360 h 3929032"/>
              <a:gd name="connsiteX122" fmla="*/ 2884299 w 6741901"/>
              <a:gd name="connsiteY122" fmla="*/ 1863620 h 3929032"/>
              <a:gd name="connsiteX123" fmla="*/ 2836821 w 6741901"/>
              <a:gd name="connsiteY123" fmla="*/ 1851750 h 3929032"/>
              <a:gd name="connsiteX124" fmla="*/ 2694386 w 6741901"/>
              <a:gd name="connsiteY124" fmla="*/ 1780528 h 3929032"/>
              <a:gd name="connsiteX125" fmla="*/ 2646908 w 6741901"/>
              <a:gd name="connsiteY125" fmla="*/ 1756788 h 3929032"/>
              <a:gd name="connsiteX126" fmla="*/ 2516343 w 6741901"/>
              <a:gd name="connsiteY126" fmla="*/ 1697437 h 3929032"/>
              <a:gd name="connsiteX127" fmla="*/ 2480734 w 6741901"/>
              <a:gd name="connsiteY127" fmla="*/ 1673697 h 3929032"/>
              <a:gd name="connsiteX128" fmla="*/ 2433256 w 6741901"/>
              <a:gd name="connsiteY128" fmla="*/ 1649956 h 3929032"/>
              <a:gd name="connsiteX129" fmla="*/ 2373909 w 6741901"/>
              <a:gd name="connsiteY129" fmla="*/ 1590605 h 3929032"/>
              <a:gd name="connsiteX130" fmla="*/ 2350169 w 6741901"/>
              <a:gd name="connsiteY130" fmla="*/ 1566865 h 3929032"/>
              <a:gd name="connsiteX131" fmla="*/ 2314561 w 6741901"/>
              <a:gd name="connsiteY131" fmla="*/ 1531254 h 3929032"/>
              <a:gd name="connsiteX132" fmla="*/ 2278952 w 6741901"/>
              <a:gd name="connsiteY132" fmla="*/ 1495644 h 3929032"/>
              <a:gd name="connsiteX133" fmla="*/ 2243344 w 6741901"/>
              <a:gd name="connsiteY133" fmla="*/ 1436293 h 3929032"/>
              <a:gd name="connsiteX134" fmla="*/ 2219604 w 6741901"/>
              <a:gd name="connsiteY134" fmla="*/ 1400682 h 3929032"/>
              <a:gd name="connsiteX135" fmla="*/ 2172126 w 6741901"/>
              <a:gd name="connsiteY135" fmla="*/ 1317591 h 3929032"/>
              <a:gd name="connsiteX136" fmla="*/ 2148387 w 6741901"/>
              <a:gd name="connsiteY136" fmla="*/ 1270110 h 3929032"/>
              <a:gd name="connsiteX137" fmla="*/ 2112779 w 6741901"/>
              <a:gd name="connsiteY137" fmla="*/ 1234500 h 3929032"/>
              <a:gd name="connsiteX138" fmla="*/ 2077170 w 6741901"/>
              <a:gd name="connsiteY138" fmla="*/ 1139538 h 3929032"/>
              <a:gd name="connsiteX139" fmla="*/ 2053431 w 6741901"/>
              <a:gd name="connsiteY139" fmla="*/ 1092058 h 3929032"/>
              <a:gd name="connsiteX140" fmla="*/ 2029692 w 6741901"/>
              <a:gd name="connsiteY140" fmla="*/ 1068317 h 3929032"/>
              <a:gd name="connsiteX141" fmla="*/ 2005953 w 6741901"/>
              <a:gd name="connsiteY141" fmla="*/ 1008966 h 3929032"/>
              <a:gd name="connsiteX142" fmla="*/ 1982214 w 6741901"/>
              <a:gd name="connsiteY142" fmla="*/ 973356 h 3929032"/>
              <a:gd name="connsiteX143" fmla="*/ 1946605 w 6741901"/>
              <a:gd name="connsiteY143" fmla="*/ 890264 h 3929032"/>
              <a:gd name="connsiteX144" fmla="*/ 1910996 w 6741901"/>
              <a:gd name="connsiteY144" fmla="*/ 807173 h 3929032"/>
              <a:gd name="connsiteX145" fmla="*/ 1899127 w 6741901"/>
              <a:gd name="connsiteY145" fmla="*/ 771563 h 3929032"/>
              <a:gd name="connsiteX146" fmla="*/ 1804170 w 6741901"/>
              <a:gd name="connsiteY146" fmla="*/ 688471 h 3929032"/>
              <a:gd name="connsiteX147" fmla="*/ 1744823 w 6741901"/>
              <a:gd name="connsiteY147" fmla="*/ 629120 h 3929032"/>
              <a:gd name="connsiteX148" fmla="*/ 1709214 w 6741901"/>
              <a:gd name="connsiteY148" fmla="*/ 605380 h 3929032"/>
              <a:gd name="connsiteX149" fmla="*/ 1637997 w 6741901"/>
              <a:gd name="connsiteY149" fmla="*/ 534159 h 3929032"/>
              <a:gd name="connsiteX150" fmla="*/ 1614258 w 6741901"/>
              <a:gd name="connsiteY150" fmla="*/ 510418 h 3929032"/>
              <a:gd name="connsiteX151" fmla="*/ 1543040 w 6741901"/>
              <a:gd name="connsiteY151" fmla="*/ 474808 h 3929032"/>
              <a:gd name="connsiteX152" fmla="*/ 1471823 w 6741901"/>
              <a:gd name="connsiteY152" fmla="*/ 451068 h 3929032"/>
              <a:gd name="connsiteX153" fmla="*/ 1424345 w 6741901"/>
              <a:gd name="connsiteY153" fmla="*/ 439197 h 392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6741901" h="3929032">
                <a:moveTo>
                  <a:pt x="1519301" y="391717"/>
                </a:moveTo>
                <a:lnTo>
                  <a:pt x="415434" y="415457"/>
                </a:lnTo>
                <a:cubicBezTo>
                  <a:pt x="376301" y="416655"/>
                  <a:pt x="341182" y="430708"/>
                  <a:pt x="308608" y="451068"/>
                </a:cubicBezTo>
                <a:cubicBezTo>
                  <a:pt x="291832" y="461553"/>
                  <a:pt x="276956" y="474808"/>
                  <a:pt x="261130" y="486678"/>
                </a:cubicBezTo>
                <a:cubicBezTo>
                  <a:pt x="248375" y="505811"/>
                  <a:pt x="173516" y="614434"/>
                  <a:pt x="154304" y="652861"/>
                </a:cubicBezTo>
                <a:cubicBezTo>
                  <a:pt x="136505" y="688461"/>
                  <a:pt x="102281" y="795236"/>
                  <a:pt x="94956" y="819043"/>
                </a:cubicBezTo>
                <a:cubicBezTo>
                  <a:pt x="90159" y="834636"/>
                  <a:pt x="88815" y="851249"/>
                  <a:pt x="83087" y="866524"/>
                </a:cubicBezTo>
                <a:cubicBezTo>
                  <a:pt x="76874" y="883092"/>
                  <a:pt x="67260" y="898178"/>
                  <a:pt x="59347" y="914005"/>
                </a:cubicBezTo>
                <a:cubicBezTo>
                  <a:pt x="55391" y="941702"/>
                  <a:pt x="52965" y="969661"/>
                  <a:pt x="47478" y="997096"/>
                </a:cubicBezTo>
                <a:cubicBezTo>
                  <a:pt x="45024" y="1009365"/>
                  <a:pt x="38062" y="1020438"/>
                  <a:pt x="35608" y="1032707"/>
                </a:cubicBezTo>
                <a:cubicBezTo>
                  <a:pt x="30121" y="1060142"/>
                  <a:pt x="28895" y="1088299"/>
                  <a:pt x="23739" y="1115798"/>
                </a:cubicBezTo>
                <a:cubicBezTo>
                  <a:pt x="17017" y="1151653"/>
                  <a:pt x="7913" y="1187019"/>
                  <a:pt x="0" y="1222630"/>
                </a:cubicBezTo>
                <a:cubicBezTo>
                  <a:pt x="3956" y="1337375"/>
                  <a:pt x="4924" y="1452262"/>
                  <a:pt x="11869" y="1566865"/>
                </a:cubicBezTo>
                <a:cubicBezTo>
                  <a:pt x="14772" y="1614768"/>
                  <a:pt x="41505" y="1640960"/>
                  <a:pt x="59347" y="1685567"/>
                </a:cubicBezTo>
                <a:cubicBezTo>
                  <a:pt x="120991" y="1839686"/>
                  <a:pt x="6889" y="1613957"/>
                  <a:pt x="106826" y="1780528"/>
                </a:cubicBezTo>
                <a:cubicBezTo>
                  <a:pt x="120481" y="1803288"/>
                  <a:pt x="129545" y="1828547"/>
                  <a:pt x="142434" y="1851750"/>
                </a:cubicBezTo>
                <a:cubicBezTo>
                  <a:pt x="149362" y="1864221"/>
                  <a:pt x="159342" y="1874836"/>
                  <a:pt x="166173" y="1887360"/>
                </a:cubicBezTo>
                <a:cubicBezTo>
                  <a:pt x="183119" y="1918429"/>
                  <a:pt x="192419" y="1954009"/>
                  <a:pt x="213652" y="1982322"/>
                </a:cubicBezTo>
                <a:cubicBezTo>
                  <a:pt x="225521" y="1998149"/>
                  <a:pt x="239653" y="2012508"/>
                  <a:pt x="249260" y="2029802"/>
                </a:cubicBezTo>
                <a:cubicBezTo>
                  <a:pt x="259607" y="2048428"/>
                  <a:pt x="263470" y="2070095"/>
                  <a:pt x="272999" y="2089153"/>
                </a:cubicBezTo>
                <a:cubicBezTo>
                  <a:pt x="279379" y="2101913"/>
                  <a:pt x="290358" y="2112004"/>
                  <a:pt x="296738" y="2124764"/>
                </a:cubicBezTo>
                <a:cubicBezTo>
                  <a:pt x="365404" y="2262105"/>
                  <a:pt x="262686" y="2097426"/>
                  <a:pt x="367956" y="2255336"/>
                </a:cubicBezTo>
                <a:cubicBezTo>
                  <a:pt x="390862" y="2346969"/>
                  <a:pt x="362471" y="2259498"/>
                  <a:pt x="415434" y="2350297"/>
                </a:cubicBezTo>
                <a:cubicBezTo>
                  <a:pt x="476382" y="2454785"/>
                  <a:pt x="468411" y="2498238"/>
                  <a:pt x="569738" y="2599571"/>
                </a:cubicBezTo>
                <a:cubicBezTo>
                  <a:pt x="585564" y="2615398"/>
                  <a:pt x="604381" y="2628716"/>
                  <a:pt x="617216" y="2647052"/>
                </a:cubicBezTo>
                <a:cubicBezTo>
                  <a:pt x="632436" y="2668797"/>
                  <a:pt x="640116" y="2694971"/>
                  <a:pt x="652825" y="2718273"/>
                </a:cubicBezTo>
                <a:cubicBezTo>
                  <a:pt x="663872" y="2738527"/>
                  <a:pt x="678116" y="2756988"/>
                  <a:pt x="688433" y="2777624"/>
                </a:cubicBezTo>
                <a:cubicBezTo>
                  <a:pt x="725656" y="2852074"/>
                  <a:pt x="706014" y="2876871"/>
                  <a:pt x="795259" y="2943807"/>
                </a:cubicBezTo>
                <a:cubicBezTo>
                  <a:pt x="934509" y="3048249"/>
                  <a:pt x="725334" y="2885661"/>
                  <a:pt x="902085" y="3050638"/>
                </a:cubicBezTo>
                <a:cubicBezTo>
                  <a:pt x="977750" y="3121262"/>
                  <a:pt x="1026307" y="3146778"/>
                  <a:pt x="1103867" y="3204951"/>
                </a:cubicBezTo>
                <a:cubicBezTo>
                  <a:pt x="1124134" y="3220152"/>
                  <a:pt x="1142726" y="3237529"/>
                  <a:pt x="1163215" y="3252431"/>
                </a:cubicBezTo>
                <a:cubicBezTo>
                  <a:pt x="1186289" y="3269213"/>
                  <a:pt x="1211425" y="3283039"/>
                  <a:pt x="1234432" y="3299912"/>
                </a:cubicBezTo>
                <a:cubicBezTo>
                  <a:pt x="1270810" y="3326591"/>
                  <a:pt x="1305423" y="3355600"/>
                  <a:pt x="1341258" y="3383004"/>
                </a:cubicBezTo>
                <a:cubicBezTo>
                  <a:pt x="1372687" y="3407039"/>
                  <a:pt x="1404855" y="3430100"/>
                  <a:pt x="1436215" y="3454225"/>
                </a:cubicBezTo>
                <a:cubicBezTo>
                  <a:pt x="1456295" y="3469672"/>
                  <a:pt x="1473566" y="3489135"/>
                  <a:pt x="1495562" y="3501705"/>
                </a:cubicBezTo>
                <a:cubicBezTo>
                  <a:pt x="1523258" y="3517532"/>
                  <a:pt x="1551738" y="3532059"/>
                  <a:pt x="1578649" y="3549186"/>
                </a:cubicBezTo>
                <a:cubicBezTo>
                  <a:pt x="1595339" y="3559807"/>
                  <a:pt x="1609351" y="3574312"/>
                  <a:pt x="1626127" y="3584797"/>
                </a:cubicBezTo>
                <a:cubicBezTo>
                  <a:pt x="1641131" y="3594175"/>
                  <a:pt x="1658242" y="3599758"/>
                  <a:pt x="1673605" y="3608537"/>
                </a:cubicBezTo>
                <a:cubicBezTo>
                  <a:pt x="1685991" y="3615615"/>
                  <a:pt x="1696654" y="3625513"/>
                  <a:pt x="1709214" y="3632277"/>
                </a:cubicBezTo>
                <a:cubicBezTo>
                  <a:pt x="1815018" y="3689251"/>
                  <a:pt x="1843197" y="3700681"/>
                  <a:pt x="1958474" y="3739109"/>
                </a:cubicBezTo>
                <a:cubicBezTo>
                  <a:pt x="1997662" y="3752172"/>
                  <a:pt x="2038182" y="3761073"/>
                  <a:pt x="2077170" y="3774720"/>
                </a:cubicBezTo>
                <a:cubicBezTo>
                  <a:pt x="2117390" y="3788798"/>
                  <a:pt x="2155645" y="3808122"/>
                  <a:pt x="2195865" y="3822200"/>
                </a:cubicBezTo>
                <a:cubicBezTo>
                  <a:pt x="2371335" y="3883618"/>
                  <a:pt x="2254955" y="3835317"/>
                  <a:pt x="2421387" y="3881551"/>
                </a:cubicBezTo>
                <a:cubicBezTo>
                  <a:pt x="2457553" y="3891598"/>
                  <a:pt x="2490793" y="3914227"/>
                  <a:pt x="2528213" y="3917162"/>
                </a:cubicBezTo>
                <a:cubicBezTo>
                  <a:pt x="2693924" y="3930160"/>
                  <a:pt x="2860560" y="3925075"/>
                  <a:pt x="3026733" y="3929032"/>
                </a:cubicBezTo>
                <a:cubicBezTo>
                  <a:pt x="3264124" y="3921119"/>
                  <a:pt x="3501759" y="3918653"/>
                  <a:pt x="3738906" y="3905292"/>
                </a:cubicBezTo>
                <a:cubicBezTo>
                  <a:pt x="3783891" y="3902757"/>
                  <a:pt x="4007189" y="3850684"/>
                  <a:pt x="4035645" y="3845941"/>
                </a:cubicBezTo>
                <a:cubicBezTo>
                  <a:pt x="4164817" y="3824411"/>
                  <a:pt x="4252454" y="3820131"/>
                  <a:pt x="4379861" y="3810330"/>
                </a:cubicBezTo>
                <a:cubicBezTo>
                  <a:pt x="4407557" y="3802417"/>
                  <a:pt x="4435004" y="3793576"/>
                  <a:pt x="4462948" y="3786590"/>
                </a:cubicBezTo>
                <a:cubicBezTo>
                  <a:pt x="4482520" y="3781697"/>
                  <a:pt x="4502832" y="3780029"/>
                  <a:pt x="4522296" y="3774720"/>
                </a:cubicBezTo>
                <a:cubicBezTo>
                  <a:pt x="4584242" y="3757824"/>
                  <a:pt x="4585369" y="3749222"/>
                  <a:pt x="4640991" y="3739109"/>
                </a:cubicBezTo>
                <a:cubicBezTo>
                  <a:pt x="4668517" y="3734104"/>
                  <a:pt x="4696644" y="3732726"/>
                  <a:pt x="4724078" y="3727239"/>
                </a:cubicBezTo>
                <a:cubicBezTo>
                  <a:pt x="4775301" y="3716994"/>
                  <a:pt x="4850944" y="3694381"/>
                  <a:pt x="4902121" y="3679758"/>
                </a:cubicBezTo>
                <a:cubicBezTo>
                  <a:pt x="5025637" y="3605646"/>
                  <a:pt x="4897862" y="3673265"/>
                  <a:pt x="5020817" y="3632277"/>
                </a:cubicBezTo>
                <a:cubicBezTo>
                  <a:pt x="5207006" y="3570210"/>
                  <a:pt x="4936697" y="3641438"/>
                  <a:pt x="5115773" y="3596667"/>
                </a:cubicBezTo>
                <a:cubicBezTo>
                  <a:pt x="5205222" y="3529576"/>
                  <a:pt x="5142849" y="3570271"/>
                  <a:pt x="5305686" y="3501705"/>
                </a:cubicBezTo>
                <a:cubicBezTo>
                  <a:pt x="5333457" y="3490012"/>
                  <a:pt x="5360187" y="3475624"/>
                  <a:pt x="5388773" y="3466095"/>
                </a:cubicBezTo>
                <a:cubicBezTo>
                  <a:pt x="5412512" y="3458181"/>
                  <a:pt x="5438264" y="3454769"/>
                  <a:pt x="5459990" y="3442354"/>
                </a:cubicBezTo>
                <a:cubicBezTo>
                  <a:pt x="5599270" y="3362762"/>
                  <a:pt x="5529458" y="3397947"/>
                  <a:pt x="5744859" y="3311782"/>
                </a:cubicBezTo>
                <a:cubicBezTo>
                  <a:pt x="5836715" y="3275038"/>
                  <a:pt x="5815887" y="3282154"/>
                  <a:pt x="5887294" y="3264302"/>
                </a:cubicBezTo>
                <a:cubicBezTo>
                  <a:pt x="5903120" y="3256388"/>
                  <a:pt x="5920224" y="3250633"/>
                  <a:pt x="5934772" y="3240561"/>
                </a:cubicBezTo>
                <a:cubicBezTo>
                  <a:pt x="5971862" y="3214882"/>
                  <a:pt x="6005842" y="3184976"/>
                  <a:pt x="6041598" y="3157470"/>
                </a:cubicBezTo>
                <a:cubicBezTo>
                  <a:pt x="6057278" y="3145408"/>
                  <a:pt x="6072616" y="3132833"/>
                  <a:pt x="6089076" y="3121859"/>
                </a:cubicBezTo>
                <a:cubicBezTo>
                  <a:pt x="6126855" y="3096672"/>
                  <a:pt x="6168011" y="3075959"/>
                  <a:pt x="6195902" y="3038768"/>
                </a:cubicBezTo>
                <a:cubicBezTo>
                  <a:pt x="6231489" y="2991316"/>
                  <a:pt x="6228191" y="2979289"/>
                  <a:pt x="6255249" y="2931936"/>
                </a:cubicBezTo>
                <a:cubicBezTo>
                  <a:pt x="6262327" y="2919550"/>
                  <a:pt x="6271076" y="2908196"/>
                  <a:pt x="6278989" y="2896326"/>
                </a:cubicBezTo>
                <a:cubicBezTo>
                  <a:pt x="6287124" y="2871918"/>
                  <a:pt x="6299417" y="2838069"/>
                  <a:pt x="6302728" y="2813235"/>
                </a:cubicBezTo>
                <a:cubicBezTo>
                  <a:pt x="6308504" y="2769915"/>
                  <a:pt x="6310641" y="2726187"/>
                  <a:pt x="6314597" y="2682663"/>
                </a:cubicBezTo>
                <a:cubicBezTo>
                  <a:pt x="6310641" y="2654966"/>
                  <a:pt x="6310089" y="2626564"/>
                  <a:pt x="6302728" y="2599571"/>
                </a:cubicBezTo>
                <a:cubicBezTo>
                  <a:pt x="6295869" y="2574418"/>
                  <a:pt x="6252633" y="2511247"/>
                  <a:pt x="6243380" y="2492740"/>
                </a:cubicBezTo>
                <a:cubicBezTo>
                  <a:pt x="6224073" y="2454124"/>
                  <a:pt x="6241787" y="2455536"/>
                  <a:pt x="6207771" y="2421518"/>
                </a:cubicBezTo>
                <a:cubicBezTo>
                  <a:pt x="6193783" y="2407529"/>
                  <a:pt x="6173600" y="2400546"/>
                  <a:pt x="6160293" y="2385908"/>
                </a:cubicBezTo>
                <a:cubicBezTo>
                  <a:pt x="6127057" y="2349346"/>
                  <a:pt x="6094243" y="2298697"/>
                  <a:pt x="6065337" y="2255336"/>
                </a:cubicBezTo>
                <a:cubicBezTo>
                  <a:pt x="6047850" y="2185385"/>
                  <a:pt x="6038644" y="2170715"/>
                  <a:pt x="6065337" y="2077283"/>
                </a:cubicBezTo>
                <a:cubicBezTo>
                  <a:pt x="6069948" y="2061142"/>
                  <a:pt x="6090199" y="2054568"/>
                  <a:pt x="6100945" y="2041672"/>
                </a:cubicBezTo>
                <a:cubicBezTo>
                  <a:pt x="6110077" y="2030712"/>
                  <a:pt x="6114128" y="2015658"/>
                  <a:pt x="6124684" y="2006062"/>
                </a:cubicBezTo>
                <a:cubicBezTo>
                  <a:pt x="6158064" y="1975716"/>
                  <a:pt x="6199612" y="1954871"/>
                  <a:pt x="6231510" y="1922971"/>
                </a:cubicBezTo>
                <a:cubicBezTo>
                  <a:pt x="6298229" y="1856249"/>
                  <a:pt x="6301190" y="1848990"/>
                  <a:pt x="6373945" y="1792399"/>
                </a:cubicBezTo>
                <a:cubicBezTo>
                  <a:pt x="6429466" y="1749214"/>
                  <a:pt x="6418346" y="1780677"/>
                  <a:pt x="6480771" y="1697437"/>
                </a:cubicBezTo>
                <a:cubicBezTo>
                  <a:pt x="6561037" y="1590408"/>
                  <a:pt x="6467910" y="1723157"/>
                  <a:pt x="6563858" y="1531254"/>
                </a:cubicBezTo>
                <a:cubicBezTo>
                  <a:pt x="6589822" y="1479323"/>
                  <a:pt x="6621563" y="1419125"/>
                  <a:pt x="6635075" y="1365072"/>
                </a:cubicBezTo>
                <a:cubicBezTo>
                  <a:pt x="6672514" y="1215301"/>
                  <a:pt x="6615150" y="1450143"/>
                  <a:pt x="6658814" y="1246370"/>
                </a:cubicBezTo>
                <a:cubicBezTo>
                  <a:pt x="6665650" y="1214466"/>
                  <a:pt x="6673590" y="1182782"/>
                  <a:pt x="6682553" y="1151409"/>
                </a:cubicBezTo>
                <a:cubicBezTo>
                  <a:pt x="6689427" y="1127347"/>
                  <a:pt x="6700223" y="1104465"/>
                  <a:pt x="6706292" y="1080187"/>
                </a:cubicBezTo>
                <a:cubicBezTo>
                  <a:pt x="6712129" y="1056838"/>
                  <a:pt x="6713857" y="1032646"/>
                  <a:pt x="6718162" y="1008966"/>
                </a:cubicBezTo>
                <a:cubicBezTo>
                  <a:pt x="6739910" y="889343"/>
                  <a:pt x="6721799" y="1015474"/>
                  <a:pt x="6741901" y="854654"/>
                </a:cubicBezTo>
                <a:cubicBezTo>
                  <a:pt x="6716813" y="403063"/>
                  <a:pt x="6743549" y="813428"/>
                  <a:pt x="6718162" y="534159"/>
                </a:cubicBezTo>
                <a:cubicBezTo>
                  <a:pt x="6713492" y="482781"/>
                  <a:pt x="6713588" y="430917"/>
                  <a:pt x="6706292" y="379846"/>
                </a:cubicBezTo>
                <a:cubicBezTo>
                  <a:pt x="6702774" y="355220"/>
                  <a:pt x="6683850" y="266614"/>
                  <a:pt x="6658814" y="237404"/>
                </a:cubicBezTo>
                <a:cubicBezTo>
                  <a:pt x="6633048" y="207342"/>
                  <a:pt x="6571412" y="181831"/>
                  <a:pt x="6540118" y="166183"/>
                </a:cubicBezTo>
                <a:cubicBezTo>
                  <a:pt x="6467667" y="93728"/>
                  <a:pt x="6518149" y="132456"/>
                  <a:pt x="6409554" y="83092"/>
                </a:cubicBezTo>
                <a:cubicBezTo>
                  <a:pt x="6393446" y="75770"/>
                  <a:pt x="6377438" y="68130"/>
                  <a:pt x="6362075" y="59351"/>
                </a:cubicBezTo>
                <a:cubicBezTo>
                  <a:pt x="6349689" y="52273"/>
                  <a:pt x="6339226" y="41991"/>
                  <a:pt x="6326467" y="35611"/>
                </a:cubicBezTo>
                <a:cubicBezTo>
                  <a:pt x="6315276" y="30015"/>
                  <a:pt x="6302573" y="28134"/>
                  <a:pt x="6290858" y="23741"/>
                </a:cubicBezTo>
                <a:cubicBezTo>
                  <a:pt x="6270908" y="16259"/>
                  <a:pt x="6251293" y="7914"/>
                  <a:pt x="6231510" y="0"/>
                </a:cubicBezTo>
                <a:cubicBezTo>
                  <a:pt x="6041597" y="3957"/>
                  <a:pt x="5851481" y="2224"/>
                  <a:pt x="5661772" y="11871"/>
                </a:cubicBezTo>
                <a:cubicBezTo>
                  <a:pt x="5617594" y="14117"/>
                  <a:pt x="5574583" y="26935"/>
                  <a:pt x="5531207" y="35611"/>
                </a:cubicBezTo>
                <a:cubicBezTo>
                  <a:pt x="5495438" y="42765"/>
                  <a:pt x="5459527" y="49588"/>
                  <a:pt x="5424381" y="59351"/>
                </a:cubicBezTo>
                <a:cubicBezTo>
                  <a:pt x="5208436" y="119339"/>
                  <a:pt x="5402723" y="77928"/>
                  <a:pt x="5258208" y="106832"/>
                </a:cubicBezTo>
                <a:lnTo>
                  <a:pt x="5186990" y="154313"/>
                </a:lnTo>
                <a:cubicBezTo>
                  <a:pt x="5175121" y="162226"/>
                  <a:pt x="5159941" y="166640"/>
                  <a:pt x="5151382" y="178053"/>
                </a:cubicBezTo>
                <a:cubicBezTo>
                  <a:pt x="5018042" y="355848"/>
                  <a:pt x="5204141" y="112366"/>
                  <a:pt x="5080165" y="261145"/>
                </a:cubicBezTo>
                <a:cubicBezTo>
                  <a:pt x="5043767" y="304825"/>
                  <a:pt x="5004676" y="408802"/>
                  <a:pt x="4997078" y="439197"/>
                </a:cubicBezTo>
                <a:cubicBezTo>
                  <a:pt x="4963551" y="573312"/>
                  <a:pt x="4979740" y="502156"/>
                  <a:pt x="4949600" y="652861"/>
                </a:cubicBezTo>
                <a:lnTo>
                  <a:pt x="4937730" y="712212"/>
                </a:lnTo>
                <a:cubicBezTo>
                  <a:pt x="4941687" y="858611"/>
                  <a:pt x="4949600" y="1004957"/>
                  <a:pt x="4949600" y="1151409"/>
                </a:cubicBezTo>
                <a:cubicBezTo>
                  <a:pt x="4949600" y="1301817"/>
                  <a:pt x="4943991" y="1452199"/>
                  <a:pt x="4937730" y="1602476"/>
                </a:cubicBezTo>
                <a:cubicBezTo>
                  <a:pt x="4936075" y="1642206"/>
                  <a:pt x="4931483" y="1681812"/>
                  <a:pt x="4925860" y="1721177"/>
                </a:cubicBezTo>
                <a:cubicBezTo>
                  <a:pt x="4920558" y="1758296"/>
                  <a:pt x="4911786" y="1770439"/>
                  <a:pt x="4902121" y="1804269"/>
                </a:cubicBezTo>
                <a:cubicBezTo>
                  <a:pt x="4897639" y="1819955"/>
                  <a:pt x="4898346" y="1837585"/>
                  <a:pt x="4890252" y="1851750"/>
                </a:cubicBezTo>
                <a:cubicBezTo>
                  <a:pt x="4874416" y="1879464"/>
                  <a:pt x="4819442" y="1911995"/>
                  <a:pt x="4795296" y="1922971"/>
                </a:cubicBezTo>
                <a:cubicBezTo>
                  <a:pt x="4772516" y="1933326"/>
                  <a:pt x="4747817" y="1938798"/>
                  <a:pt x="4724078" y="1946711"/>
                </a:cubicBezTo>
                <a:lnTo>
                  <a:pt x="4652861" y="1970451"/>
                </a:lnTo>
                <a:cubicBezTo>
                  <a:pt x="4637035" y="1974408"/>
                  <a:pt x="4621068" y="1977840"/>
                  <a:pt x="4605383" y="1982322"/>
                </a:cubicBezTo>
                <a:cubicBezTo>
                  <a:pt x="4593353" y="1985759"/>
                  <a:pt x="4581988" y="1991478"/>
                  <a:pt x="4569774" y="1994192"/>
                </a:cubicBezTo>
                <a:cubicBezTo>
                  <a:pt x="4540129" y="2000780"/>
                  <a:pt x="4441975" y="2014145"/>
                  <a:pt x="4415470" y="2017932"/>
                </a:cubicBezTo>
                <a:lnTo>
                  <a:pt x="3394689" y="2006062"/>
                </a:lnTo>
                <a:cubicBezTo>
                  <a:pt x="3332240" y="2004704"/>
                  <a:pt x="3335329" y="1995268"/>
                  <a:pt x="3287863" y="1982322"/>
                </a:cubicBezTo>
                <a:cubicBezTo>
                  <a:pt x="3256386" y="1973737"/>
                  <a:pt x="3223859" y="1968899"/>
                  <a:pt x="3192907" y="1958581"/>
                </a:cubicBezTo>
                <a:cubicBezTo>
                  <a:pt x="3181037" y="1954624"/>
                  <a:pt x="3169328" y="1950148"/>
                  <a:pt x="3157298" y="1946711"/>
                </a:cubicBezTo>
                <a:cubicBezTo>
                  <a:pt x="3071980" y="1922334"/>
                  <a:pt x="3148408" y="1947457"/>
                  <a:pt x="3050473" y="1922971"/>
                </a:cubicBezTo>
                <a:cubicBezTo>
                  <a:pt x="2990807" y="1908053"/>
                  <a:pt x="3037273" y="1916370"/>
                  <a:pt x="2979255" y="1887360"/>
                </a:cubicBezTo>
                <a:cubicBezTo>
                  <a:pt x="2953802" y="1874633"/>
                  <a:pt x="2908679" y="1869038"/>
                  <a:pt x="2884299" y="1863620"/>
                </a:cubicBezTo>
                <a:cubicBezTo>
                  <a:pt x="2868374" y="1860081"/>
                  <a:pt x="2852647" y="1855707"/>
                  <a:pt x="2836821" y="1851750"/>
                </a:cubicBezTo>
                <a:lnTo>
                  <a:pt x="2694386" y="1780528"/>
                </a:lnTo>
                <a:cubicBezTo>
                  <a:pt x="2678560" y="1772615"/>
                  <a:pt x="2663694" y="1762384"/>
                  <a:pt x="2646908" y="1756788"/>
                </a:cubicBezTo>
                <a:cubicBezTo>
                  <a:pt x="2596489" y="1739981"/>
                  <a:pt x="2569422" y="1732824"/>
                  <a:pt x="2516343" y="1697437"/>
                </a:cubicBezTo>
                <a:cubicBezTo>
                  <a:pt x="2504473" y="1689524"/>
                  <a:pt x="2493120" y="1680775"/>
                  <a:pt x="2480734" y="1673697"/>
                </a:cubicBezTo>
                <a:cubicBezTo>
                  <a:pt x="2465371" y="1664918"/>
                  <a:pt x="2447223" y="1660820"/>
                  <a:pt x="2433256" y="1649956"/>
                </a:cubicBezTo>
                <a:cubicBezTo>
                  <a:pt x="2411173" y="1632779"/>
                  <a:pt x="2393692" y="1610388"/>
                  <a:pt x="2373909" y="1590605"/>
                </a:cubicBezTo>
                <a:lnTo>
                  <a:pt x="2350169" y="1566865"/>
                </a:lnTo>
                <a:lnTo>
                  <a:pt x="2314561" y="1531254"/>
                </a:lnTo>
                <a:cubicBezTo>
                  <a:pt x="2302692" y="1519384"/>
                  <a:pt x="2287588" y="1510039"/>
                  <a:pt x="2278952" y="1495644"/>
                </a:cubicBezTo>
                <a:cubicBezTo>
                  <a:pt x="2267083" y="1475860"/>
                  <a:pt x="2255571" y="1455858"/>
                  <a:pt x="2243344" y="1436293"/>
                </a:cubicBezTo>
                <a:cubicBezTo>
                  <a:pt x="2235783" y="1424195"/>
                  <a:pt x="2226944" y="1412915"/>
                  <a:pt x="2219604" y="1400682"/>
                </a:cubicBezTo>
                <a:cubicBezTo>
                  <a:pt x="2203192" y="1373328"/>
                  <a:pt x="2187401" y="1345596"/>
                  <a:pt x="2172126" y="1317591"/>
                </a:cubicBezTo>
                <a:cubicBezTo>
                  <a:pt x="2163653" y="1302057"/>
                  <a:pt x="2158672" y="1284509"/>
                  <a:pt x="2148387" y="1270110"/>
                </a:cubicBezTo>
                <a:cubicBezTo>
                  <a:pt x="2138631" y="1256450"/>
                  <a:pt x="2124648" y="1246370"/>
                  <a:pt x="2112779" y="1234500"/>
                </a:cubicBezTo>
                <a:cubicBezTo>
                  <a:pt x="2099728" y="1195347"/>
                  <a:pt x="2096092" y="1182115"/>
                  <a:pt x="2077170" y="1139538"/>
                </a:cubicBezTo>
                <a:cubicBezTo>
                  <a:pt x="2069984" y="1123368"/>
                  <a:pt x="2063246" y="1106781"/>
                  <a:pt x="2053431" y="1092058"/>
                </a:cubicBezTo>
                <a:cubicBezTo>
                  <a:pt x="2047224" y="1082746"/>
                  <a:pt x="2037605" y="1076231"/>
                  <a:pt x="2029692" y="1068317"/>
                </a:cubicBezTo>
                <a:cubicBezTo>
                  <a:pt x="2021779" y="1048533"/>
                  <a:pt x="2015482" y="1028024"/>
                  <a:pt x="2005953" y="1008966"/>
                </a:cubicBezTo>
                <a:cubicBezTo>
                  <a:pt x="1999573" y="996206"/>
                  <a:pt x="1987223" y="986714"/>
                  <a:pt x="1982214" y="973356"/>
                </a:cubicBezTo>
                <a:cubicBezTo>
                  <a:pt x="1948459" y="883339"/>
                  <a:pt x="1995532" y="939195"/>
                  <a:pt x="1946605" y="890264"/>
                </a:cubicBezTo>
                <a:cubicBezTo>
                  <a:pt x="1918765" y="806743"/>
                  <a:pt x="1955002" y="909862"/>
                  <a:pt x="1910996" y="807173"/>
                </a:cubicBezTo>
                <a:cubicBezTo>
                  <a:pt x="1906068" y="795673"/>
                  <a:pt x="1906634" y="781573"/>
                  <a:pt x="1899127" y="771563"/>
                </a:cubicBezTo>
                <a:cubicBezTo>
                  <a:pt x="1827696" y="676317"/>
                  <a:pt x="1864075" y="740891"/>
                  <a:pt x="1804170" y="688471"/>
                </a:cubicBezTo>
                <a:cubicBezTo>
                  <a:pt x="1783115" y="670047"/>
                  <a:pt x="1768101" y="644639"/>
                  <a:pt x="1744823" y="629120"/>
                </a:cubicBezTo>
                <a:cubicBezTo>
                  <a:pt x="1732953" y="621207"/>
                  <a:pt x="1719876" y="614858"/>
                  <a:pt x="1709214" y="605380"/>
                </a:cubicBezTo>
                <a:cubicBezTo>
                  <a:pt x="1684122" y="583075"/>
                  <a:pt x="1661736" y="557899"/>
                  <a:pt x="1637997" y="534159"/>
                </a:cubicBezTo>
                <a:cubicBezTo>
                  <a:pt x="1630084" y="526245"/>
                  <a:pt x="1624875" y="513957"/>
                  <a:pt x="1614258" y="510418"/>
                </a:cubicBezTo>
                <a:cubicBezTo>
                  <a:pt x="1484397" y="467130"/>
                  <a:pt x="1681093" y="536167"/>
                  <a:pt x="1543040" y="474808"/>
                </a:cubicBezTo>
                <a:cubicBezTo>
                  <a:pt x="1520174" y="464645"/>
                  <a:pt x="1495562" y="458982"/>
                  <a:pt x="1471823" y="451068"/>
                </a:cubicBezTo>
                <a:cubicBezTo>
                  <a:pt x="1432459" y="437946"/>
                  <a:pt x="1448727" y="439197"/>
                  <a:pt x="1424345" y="439197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718041" y="5803249"/>
            <a:ext cx="2662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It will miss this path</a:t>
            </a:r>
            <a:endParaRPr kumimoji="1" lang="zh-CN" alt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7275865" y="5122677"/>
            <a:ext cx="1718790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0" b="1" dirty="0" smtClean="0">
                <a:solidFill>
                  <a:srgbClr val="FF0000"/>
                </a:solidFill>
              </a:rPr>
              <a:t>No</a:t>
            </a:r>
            <a:endParaRPr kumimoji="1" lang="zh-CN" altLang="en-US" sz="10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5699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12097" y="1770307"/>
            <a:ext cx="1193291" cy="11932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start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823071" y="1300276"/>
            <a:ext cx="1193291" cy="119329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B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041644" y="1300276"/>
            <a:ext cx="1193291" cy="11932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/>
              <a:t>goal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074212" y="3280208"/>
            <a:ext cx="1193291" cy="119329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D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Check Goal After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Dequeue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624593" y="3246334"/>
            <a:ext cx="1193291" cy="119329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D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529093" y="4997348"/>
            <a:ext cx="1193291" cy="119329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D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777473" y="1934840"/>
            <a:ext cx="759984" cy="16618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125739" y="1934840"/>
            <a:ext cx="759984" cy="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444469" y="2835063"/>
            <a:ext cx="629743" cy="41127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432526" y="3790950"/>
            <a:ext cx="920638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494312" y="4465814"/>
            <a:ext cx="547333" cy="53153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096681" y="4502801"/>
            <a:ext cx="432412" cy="49454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356979" y="2587701"/>
            <a:ext cx="206879" cy="57158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84384" y="1300276"/>
            <a:ext cx="379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1</a:t>
            </a:r>
            <a:endParaRPr kumimoji="1" lang="zh-CN" altLang="en-US" sz="3000" dirty="0"/>
          </a:p>
        </p:txBody>
      </p:sp>
      <p:sp>
        <p:nvSpPr>
          <p:cNvPr id="36" name="TextBox 35"/>
          <p:cNvSpPr txBox="1"/>
          <p:nvPr/>
        </p:nvSpPr>
        <p:spPr>
          <a:xfrm>
            <a:off x="5340739" y="1216309"/>
            <a:ext cx="379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1</a:t>
            </a:r>
            <a:endParaRPr kumimoji="1" lang="zh-CN" altLang="en-US" sz="3000" dirty="0"/>
          </a:p>
        </p:txBody>
      </p:sp>
      <p:sp>
        <p:nvSpPr>
          <p:cNvPr id="37" name="TextBox 36"/>
          <p:cNvSpPr txBox="1"/>
          <p:nvPr/>
        </p:nvSpPr>
        <p:spPr>
          <a:xfrm>
            <a:off x="2315560" y="3003209"/>
            <a:ext cx="379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5</a:t>
            </a:r>
            <a:endParaRPr kumimoji="1" lang="zh-CN" altLang="en-US" sz="3000" dirty="0"/>
          </a:p>
        </p:txBody>
      </p:sp>
      <p:sp>
        <p:nvSpPr>
          <p:cNvPr id="38" name="TextBox 37"/>
          <p:cNvSpPr txBox="1"/>
          <p:nvPr/>
        </p:nvSpPr>
        <p:spPr>
          <a:xfrm>
            <a:off x="4529093" y="3157243"/>
            <a:ext cx="6924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-10</a:t>
            </a:r>
            <a:endParaRPr kumimoji="1" lang="zh-CN" altLang="en-US" sz="3000" dirty="0"/>
          </a:p>
        </p:txBody>
      </p:sp>
      <p:sp>
        <p:nvSpPr>
          <p:cNvPr id="39" name="TextBox 38"/>
          <p:cNvSpPr txBox="1"/>
          <p:nvPr/>
        </p:nvSpPr>
        <p:spPr>
          <a:xfrm>
            <a:off x="6727636" y="2605283"/>
            <a:ext cx="379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1</a:t>
            </a:r>
            <a:endParaRPr kumimoji="1" lang="zh-CN" altLang="en-US" sz="3000" dirty="0"/>
          </a:p>
        </p:txBody>
      </p:sp>
      <p:sp>
        <p:nvSpPr>
          <p:cNvPr id="40" name="TextBox 39"/>
          <p:cNvSpPr txBox="1"/>
          <p:nvPr/>
        </p:nvSpPr>
        <p:spPr>
          <a:xfrm>
            <a:off x="3770064" y="4720349"/>
            <a:ext cx="4974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-1</a:t>
            </a:r>
            <a:endParaRPr kumimoji="1" lang="zh-CN" altLang="en-US" sz="3000" dirty="0"/>
          </a:p>
        </p:txBody>
      </p:sp>
      <p:sp>
        <p:nvSpPr>
          <p:cNvPr id="41" name="TextBox 40"/>
          <p:cNvSpPr txBox="1"/>
          <p:nvPr/>
        </p:nvSpPr>
        <p:spPr>
          <a:xfrm>
            <a:off x="5913895" y="4595750"/>
            <a:ext cx="4974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-1</a:t>
            </a:r>
            <a:endParaRPr kumimoji="1" lang="zh-CN" altLang="en-US" sz="3000" dirty="0"/>
          </a:p>
        </p:txBody>
      </p:sp>
      <p:sp>
        <p:nvSpPr>
          <p:cNvPr id="42" name="TextBox 41"/>
          <p:cNvSpPr txBox="1"/>
          <p:nvPr/>
        </p:nvSpPr>
        <p:spPr>
          <a:xfrm>
            <a:off x="601532" y="5775183"/>
            <a:ext cx="3149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And what about cycles?</a:t>
            </a:r>
            <a:endParaRPr kumimoji="1" lang="zh-CN" altLang="en-US" sz="2400" dirty="0"/>
          </a:p>
        </p:txBody>
      </p:sp>
      <p:sp>
        <p:nvSpPr>
          <p:cNvPr id="43" name="Rectangle 42"/>
          <p:cNvSpPr/>
          <p:nvPr/>
        </p:nvSpPr>
        <p:spPr>
          <a:xfrm>
            <a:off x="7275865" y="5122677"/>
            <a:ext cx="1718790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000" b="1" dirty="0" smtClean="0">
                <a:solidFill>
                  <a:srgbClr val="FF0000"/>
                </a:solidFill>
              </a:rPr>
              <a:t>No</a:t>
            </a:r>
            <a:endParaRPr kumimoji="1" lang="zh-CN" altLang="en-US" sz="10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2925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That</a:t>
            </a:r>
            <a:r>
              <a:rPr lang="fr-FR" sz="3600" dirty="0" smtClean="0">
                <a:solidFill>
                  <a:schemeClr val="bg1"/>
                </a:solidFill>
              </a:rPr>
              <a:t>’</a:t>
            </a:r>
            <a:r>
              <a:rPr lang="en-US" sz="3600" dirty="0" smtClean="0">
                <a:solidFill>
                  <a:schemeClr val="bg1"/>
                </a:solidFill>
              </a:rPr>
              <a:t>s all for </a:t>
            </a:r>
            <a:r>
              <a:rPr lang="en-US" sz="3600" dirty="0" err="1" smtClean="0">
                <a:solidFill>
                  <a:schemeClr val="bg1"/>
                </a:solidFill>
              </a:rPr>
              <a:t>Dijkstra’s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29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People make this sound hard.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45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6309" y="5458748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Dijkstra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02737" y="4999142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A-Star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224" y="1576150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Search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65473" y="3339837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Google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Maps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31" y="4799767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74929" y="4323234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Other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706157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6309" y="5458748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Dijkstra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02737" y="4999142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A-Star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224" y="1576150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Search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65473" y="3339837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Google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Maps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060" y="4366622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74929" y="4323234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Other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939638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There was a very interesting question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at the end of class…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854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9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0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1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2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3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4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5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6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7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8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9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0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1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2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3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4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5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6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7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8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9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0" name="Rectangle 5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1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2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3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4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5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6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7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8" name="Rectangle 5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9" name="Rectangle 5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0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1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2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3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4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5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6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7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8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9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0" name="Rectangle 7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1" name="Rectangle 7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2" name="Rectangle 7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3" name="Rectangle 7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4" name="Rectangle 7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5" name="Rectangle 7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6" name="Rectangle 7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7" name="Rectangle 7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8" name="Rectangle 7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9" name="Rectangle 7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0" name="Rectangle 8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1" name="Rectangle 8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2" name="Rectangle 8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3" name="Rectangle 8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4" name="Rectangle 8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5" name="Rectangle 8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6" name="Rectangle 8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7" name="Rectangle 8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8" name="Rectangle 8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9" name="Rectangle 8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0" name="Rectangle 9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1" name="Rectangle 9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2" name="Rectangle 9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3" name="Rectangle 9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4" name="Rectangle 9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5" name="Rectangle 9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6" name="Rectangle 9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7" name="Rectangle 9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8" name="Rectangle 9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9" name="Rectangle 9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0" name="Rectangle 10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1" name="Rectangle 10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2" name="Rectangle 10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3" name="Rectangle 10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4" name="Rectangle 10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5" name="Rectangle 10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6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7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8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20269" name="Rectangle 10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20270" name="Rectangle 11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20271" name="Rectangle 11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20272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73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74" name="Rectangle 114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75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76" name="Rectangle 11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77" name="Rectangle 11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78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79" name="Rectangle 119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80" name="Rectangle 12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81" name="Rectangle 121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82" name="Rectangle 122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83" name="Rectangle 123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84" name="Rectangle 124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85" name="Rectangle 125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86" name="Rectangle 126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287" name="Rectangle 127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88" name="Rectangle 128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89" name="Rectangle 129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90" name="Rectangle 130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91" name="Rectangle 131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92" name="Rectangle 132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93" name="Rectangle 133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294" name="Rectangle 134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295" name="Rectangle 135"/>
          <p:cNvSpPr>
            <a:spLocks noChangeArrowheads="1"/>
          </p:cNvSpPr>
          <p:nvPr/>
        </p:nvSpPr>
        <p:spPr bwMode="auto">
          <a:xfrm>
            <a:off x="3939840" y="124717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220296" name="Rectangle 136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297" name="Rectangle 137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298" name="Rectangle 138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99" name="AutoShape 139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300" name="Rectangle 140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01" name="Rectangle 141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02" name="Rectangle 142"/>
          <p:cNvSpPr>
            <a:spLocks noChangeArrowheads="1"/>
          </p:cNvSpPr>
          <p:nvPr/>
        </p:nvSpPr>
        <p:spPr bwMode="auto">
          <a:xfrm>
            <a:off x="456192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03" name="Rectangle 143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04" name="Rectangle 144"/>
          <p:cNvSpPr>
            <a:spLocks noChangeArrowheads="1"/>
          </p:cNvSpPr>
          <p:nvPr/>
        </p:nvSpPr>
        <p:spPr bwMode="auto">
          <a:xfrm>
            <a:off x="8294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05" name="Rectangle 145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06" name="Rectangle 146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07" name="Rectangle 147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08" name="Rectangle 148"/>
          <p:cNvSpPr>
            <a:spLocks noChangeArrowheads="1"/>
          </p:cNvSpPr>
          <p:nvPr/>
        </p:nvSpPr>
        <p:spPr bwMode="auto">
          <a:xfrm>
            <a:off x="20736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09" name="Rectangle 149"/>
          <p:cNvSpPr>
            <a:spLocks noChangeArrowheads="1"/>
          </p:cNvSpPr>
          <p:nvPr/>
        </p:nvSpPr>
        <p:spPr bwMode="auto">
          <a:xfrm>
            <a:off x="8294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10" name="Rectangle 150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11" name="Rectangle 151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12" name="Rectangle 152"/>
          <p:cNvSpPr>
            <a:spLocks noChangeArrowheads="1"/>
          </p:cNvSpPr>
          <p:nvPr/>
        </p:nvSpPr>
        <p:spPr bwMode="auto">
          <a:xfrm>
            <a:off x="456336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13" name="Rectangle 153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14" name="Rectangle 154"/>
          <p:cNvSpPr>
            <a:spLocks noChangeArrowheads="1"/>
          </p:cNvSpPr>
          <p:nvPr/>
        </p:nvSpPr>
        <p:spPr bwMode="auto">
          <a:xfrm>
            <a:off x="393984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15" name="Rectangle 155"/>
          <p:cNvSpPr>
            <a:spLocks noChangeArrowheads="1"/>
          </p:cNvSpPr>
          <p:nvPr/>
        </p:nvSpPr>
        <p:spPr bwMode="auto">
          <a:xfrm>
            <a:off x="331776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16" name="Rectangle 156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17" name="Rectangle 157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18" name="Rectangle 15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19" name="Rectangle 159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20" name="Rectangle 160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21" name="Rectangle 161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22" name="Rectangle 162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23" name="Rectangle 163"/>
          <p:cNvSpPr>
            <a:spLocks noChangeArrowheads="1"/>
          </p:cNvSpPr>
          <p:nvPr/>
        </p:nvSpPr>
        <p:spPr bwMode="auto">
          <a:xfrm>
            <a:off x="393984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20324" name="Rectangle 164"/>
          <p:cNvSpPr>
            <a:spLocks noChangeArrowheads="1"/>
          </p:cNvSpPr>
          <p:nvPr/>
        </p:nvSpPr>
        <p:spPr bwMode="auto">
          <a:xfrm>
            <a:off x="45619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20325" name="Rectangle 165"/>
          <p:cNvSpPr>
            <a:spLocks noChangeArrowheads="1"/>
          </p:cNvSpPr>
          <p:nvPr/>
        </p:nvSpPr>
        <p:spPr bwMode="auto">
          <a:xfrm>
            <a:off x="4563360" y="435789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220326" name="Rectangle 166"/>
          <p:cNvSpPr>
            <a:spLocks noChangeArrowheads="1"/>
          </p:cNvSpPr>
          <p:nvPr/>
        </p:nvSpPr>
        <p:spPr bwMode="auto">
          <a:xfrm>
            <a:off x="51840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20327" name="Rectangle 167"/>
          <p:cNvSpPr>
            <a:spLocks noChangeArrowheads="1"/>
          </p:cNvSpPr>
          <p:nvPr/>
        </p:nvSpPr>
        <p:spPr bwMode="auto">
          <a:xfrm>
            <a:off x="456192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20328" name="Rectangle 168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220329" name="Rectangle 169"/>
          <p:cNvSpPr>
            <a:spLocks noChangeArrowheads="1"/>
          </p:cNvSpPr>
          <p:nvPr/>
        </p:nvSpPr>
        <p:spPr bwMode="auto">
          <a:xfrm>
            <a:off x="82944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20330" name="Rectangle 170"/>
          <p:cNvSpPr>
            <a:spLocks noChangeArrowheads="1"/>
          </p:cNvSpPr>
          <p:nvPr/>
        </p:nvSpPr>
        <p:spPr bwMode="auto">
          <a:xfrm>
            <a:off x="2073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20331" name="Rectangle 171"/>
          <p:cNvSpPr>
            <a:spLocks noChangeArrowheads="1"/>
          </p:cNvSpPr>
          <p:nvPr/>
        </p:nvSpPr>
        <p:spPr bwMode="auto">
          <a:xfrm>
            <a:off x="1451520" y="497716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220332" name="Rectangle 172"/>
          <p:cNvSpPr>
            <a:spLocks noChangeArrowheads="1"/>
          </p:cNvSpPr>
          <p:nvPr/>
        </p:nvSpPr>
        <p:spPr bwMode="auto">
          <a:xfrm>
            <a:off x="82944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20333" name="Rectangle 173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47595" y="1328426"/>
            <a:ext cx="2896169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Why are we looking in this direction?</a:t>
            </a:r>
            <a:endParaRPr kumimoji="1" lang="zh-CN" altLang="en-US" sz="2400" dirty="0"/>
          </a:p>
        </p:txBody>
      </p:sp>
      <p:cxnSp>
        <p:nvCxnSpPr>
          <p:cNvPr id="4" name="Straight Arrow Connector 3"/>
          <p:cNvCxnSpPr>
            <a:stCxn id="220288" idx="1"/>
          </p:cNvCxnSpPr>
          <p:nvPr/>
        </p:nvCxnSpPr>
        <p:spPr>
          <a:xfrm flipH="1">
            <a:off x="829440" y="2180389"/>
            <a:ext cx="1244160" cy="933218"/>
          </a:xfrm>
          <a:prstGeom prst="straightConnector1">
            <a:avLst/>
          </a:prstGeom>
          <a:ln w="762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6769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03563" y="893145"/>
            <a:ext cx="8189987" cy="5718549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1701" y="893146"/>
            <a:ext cx="7383852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of paths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 a path with just the start in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While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isn’t empty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Take a path out of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Call the last node in the path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 is the goal, you are done.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you have seen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before, skip it.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for all neighbors of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endParaRPr lang="en-US" altLang="zh-CN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path + neighbor   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Add the new path to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20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Search </a:t>
            </a:r>
            <a:r>
              <a:rPr lang="en-US" sz="4600" dirty="0" err="1" smtClean="0">
                <a:latin typeface="Calibri"/>
                <a:cs typeface="Calibri"/>
              </a:rPr>
              <a:t>Pseudocode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3563" y="2836965"/>
            <a:ext cx="8189987" cy="451066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125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9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0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1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2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3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4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5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6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7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8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9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0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1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2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3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4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5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6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7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8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9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0" name="Rectangle 5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1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2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3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4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5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6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7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8" name="Rectangle 5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9" name="Rectangle 5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0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1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2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3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4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5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6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7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8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9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0" name="Rectangle 7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1" name="Rectangle 7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2" name="Rectangle 7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3" name="Rectangle 7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4" name="Rectangle 7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5" name="Rectangle 7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6" name="Rectangle 7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7" name="Rectangle 7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8" name="Rectangle 7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9" name="Rectangle 7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0" name="Rectangle 8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1" name="Rectangle 8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2" name="Rectangle 8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3" name="Rectangle 8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4" name="Rectangle 8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5" name="Rectangle 8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6" name="Rectangle 8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7" name="Rectangle 8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8" name="Rectangle 8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9" name="Rectangle 8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0" name="Rectangle 9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1" name="Rectangle 9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2" name="Rectangle 9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3" name="Rectangle 9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4" name="Rectangle 9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5" name="Rectangle 9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6" name="Rectangle 9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7" name="Rectangle 9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8" name="Rectangle 9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9" name="Rectangle 9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0" name="Rectangle 10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1" name="Rectangle 10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2" name="Rectangle 10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3" name="Rectangle 10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4" name="Rectangle 10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5" name="Rectangle 10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6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7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8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20269" name="Rectangle 10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20270" name="Rectangle 11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20271" name="Rectangle 11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20272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73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74" name="Rectangle 114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75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76" name="Rectangle 11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77" name="Rectangle 11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78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79" name="Rectangle 119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80" name="Rectangle 12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81" name="Rectangle 121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82" name="Rectangle 122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83" name="Rectangle 123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84" name="Rectangle 124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85" name="Rectangle 125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86" name="Rectangle 126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287" name="Rectangle 127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88" name="Rectangle 128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89" name="Rectangle 129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90" name="Rectangle 130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91" name="Rectangle 131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92" name="Rectangle 132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93" name="Rectangle 133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294" name="Rectangle 134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295" name="Rectangle 135"/>
          <p:cNvSpPr>
            <a:spLocks noChangeArrowheads="1"/>
          </p:cNvSpPr>
          <p:nvPr/>
        </p:nvSpPr>
        <p:spPr bwMode="auto">
          <a:xfrm>
            <a:off x="3939840" y="124717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220296" name="Rectangle 136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297" name="Rectangle 137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298" name="Rectangle 138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99" name="AutoShape 139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300" name="Rectangle 140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01" name="Rectangle 141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02" name="Rectangle 142"/>
          <p:cNvSpPr>
            <a:spLocks noChangeArrowheads="1"/>
          </p:cNvSpPr>
          <p:nvPr/>
        </p:nvSpPr>
        <p:spPr bwMode="auto">
          <a:xfrm>
            <a:off x="456192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03" name="Rectangle 143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04" name="Rectangle 144"/>
          <p:cNvSpPr>
            <a:spLocks noChangeArrowheads="1"/>
          </p:cNvSpPr>
          <p:nvPr/>
        </p:nvSpPr>
        <p:spPr bwMode="auto">
          <a:xfrm>
            <a:off x="8294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05" name="Rectangle 145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06" name="Rectangle 146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07" name="Rectangle 147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08" name="Rectangle 148"/>
          <p:cNvSpPr>
            <a:spLocks noChangeArrowheads="1"/>
          </p:cNvSpPr>
          <p:nvPr/>
        </p:nvSpPr>
        <p:spPr bwMode="auto">
          <a:xfrm>
            <a:off x="20736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09" name="Rectangle 149"/>
          <p:cNvSpPr>
            <a:spLocks noChangeArrowheads="1"/>
          </p:cNvSpPr>
          <p:nvPr/>
        </p:nvSpPr>
        <p:spPr bwMode="auto">
          <a:xfrm>
            <a:off x="8294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10" name="Rectangle 150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11" name="Rectangle 151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12" name="Rectangle 152"/>
          <p:cNvSpPr>
            <a:spLocks noChangeArrowheads="1"/>
          </p:cNvSpPr>
          <p:nvPr/>
        </p:nvSpPr>
        <p:spPr bwMode="auto">
          <a:xfrm>
            <a:off x="456336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13" name="Rectangle 153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14" name="Rectangle 154"/>
          <p:cNvSpPr>
            <a:spLocks noChangeArrowheads="1"/>
          </p:cNvSpPr>
          <p:nvPr/>
        </p:nvSpPr>
        <p:spPr bwMode="auto">
          <a:xfrm>
            <a:off x="393984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15" name="Rectangle 155"/>
          <p:cNvSpPr>
            <a:spLocks noChangeArrowheads="1"/>
          </p:cNvSpPr>
          <p:nvPr/>
        </p:nvSpPr>
        <p:spPr bwMode="auto">
          <a:xfrm>
            <a:off x="331776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16" name="Rectangle 156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17" name="Rectangle 157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18" name="Rectangle 15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19" name="Rectangle 159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20" name="Rectangle 160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21" name="Rectangle 161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22" name="Rectangle 162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23" name="Rectangle 163"/>
          <p:cNvSpPr>
            <a:spLocks noChangeArrowheads="1"/>
          </p:cNvSpPr>
          <p:nvPr/>
        </p:nvSpPr>
        <p:spPr bwMode="auto">
          <a:xfrm>
            <a:off x="393984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20324" name="Rectangle 164"/>
          <p:cNvSpPr>
            <a:spLocks noChangeArrowheads="1"/>
          </p:cNvSpPr>
          <p:nvPr/>
        </p:nvSpPr>
        <p:spPr bwMode="auto">
          <a:xfrm>
            <a:off x="45619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20325" name="Rectangle 165"/>
          <p:cNvSpPr>
            <a:spLocks noChangeArrowheads="1"/>
          </p:cNvSpPr>
          <p:nvPr/>
        </p:nvSpPr>
        <p:spPr bwMode="auto">
          <a:xfrm>
            <a:off x="4563360" y="435789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220326" name="Rectangle 166"/>
          <p:cNvSpPr>
            <a:spLocks noChangeArrowheads="1"/>
          </p:cNvSpPr>
          <p:nvPr/>
        </p:nvSpPr>
        <p:spPr bwMode="auto">
          <a:xfrm>
            <a:off x="51840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20327" name="Rectangle 167"/>
          <p:cNvSpPr>
            <a:spLocks noChangeArrowheads="1"/>
          </p:cNvSpPr>
          <p:nvPr/>
        </p:nvSpPr>
        <p:spPr bwMode="auto">
          <a:xfrm>
            <a:off x="456192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20328" name="Rectangle 168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220329" name="Rectangle 169"/>
          <p:cNvSpPr>
            <a:spLocks noChangeArrowheads="1"/>
          </p:cNvSpPr>
          <p:nvPr/>
        </p:nvSpPr>
        <p:spPr bwMode="auto">
          <a:xfrm>
            <a:off x="82944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20330" name="Rectangle 170"/>
          <p:cNvSpPr>
            <a:spLocks noChangeArrowheads="1"/>
          </p:cNvSpPr>
          <p:nvPr/>
        </p:nvSpPr>
        <p:spPr bwMode="auto">
          <a:xfrm>
            <a:off x="2073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20331" name="Rectangle 171"/>
          <p:cNvSpPr>
            <a:spLocks noChangeArrowheads="1"/>
          </p:cNvSpPr>
          <p:nvPr/>
        </p:nvSpPr>
        <p:spPr bwMode="auto">
          <a:xfrm>
            <a:off x="1451520" y="497716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220332" name="Rectangle 172"/>
          <p:cNvSpPr>
            <a:spLocks noChangeArrowheads="1"/>
          </p:cNvSpPr>
          <p:nvPr/>
        </p:nvSpPr>
        <p:spPr bwMode="auto">
          <a:xfrm>
            <a:off x="82944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20333" name="Rectangle 173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47595" y="1328426"/>
            <a:ext cx="2896169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Why are we looking in this direction?</a:t>
            </a:r>
            <a:endParaRPr kumimoji="1" lang="zh-CN" altLang="en-US" sz="2400" dirty="0"/>
          </a:p>
        </p:txBody>
      </p:sp>
      <p:cxnSp>
        <p:nvCxnSpPr>
          <p:cNvPr id="4" name="Straight Arrow Connector 3"/>
          <p:cNvCxnSpPr>
            <a:stCxn id="220288" idx="1"/>
          </p:cNvCxnSpPr>
          <p:nvPr/>
        </p:nvCxnSpPr>
        <p:spPr>
          <a:xfrm flipH="1">
            <a:off x="829440" y="2180389"/>
            <a:ext cx="1244160" cy="933218"/>
          </a:xfrm>
          <a:prstGeom prst="straightConnector1">
            <a:avLst/>
          </a:prstGeom>
          <a:ln w="762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1234877" y="4561663"/>
            <a:ext cx="2896169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We haven’t taken into account the cost from that node to the goal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27377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3"/>
          <p:cNvSpPr>
            <a:spLocks noChangeArrowheads="1"/>
          </p:cNvSpPr>
          <p:nvPr/>
        </p:nvSpPr>
        <p:spPr bwMode="auto">
          <a:xfrm>
            <a:off x="920260" y="3213606"/>
            <a:ext cx="921337" cy="92133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51552" rIns="90000" bIns="45000" anchor="ctr"/>
          <a:lstStyle/>
          <a:p>
            <a:pPr algn="ctr">
              <a:lnSpc>
                <a:spcPct val="98000"/>
              </a:lnSpc>
            </a:pPr>
            <a:r>
              <a:rPr lang="en-US" sz="2400" i="1" dirty="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7092460" y="3213606"/>
            <a:ext cx="921337" cy="921337"/>
          </a:xfrm>
          <a:prstGeom prst="ellipse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51552" rIns="90000" bIns="45000" anchor="ctr"/>
          <a:lstStyle/>
          <a:p>
            <a:pPr algn="ctr">
              <a:lnSpc>
                <a:spcPct val="98000"/>
              </a:lnSpc>
            </a:pPr>
            <a:r>
              <a:rPr lang="en-US" sz="2400" i="1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3892060" y="3213606"/>
            <a:ext cx="921337" cy="92133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51552" rIns="90000" bIns="45000" anchor="ctr"/>
          <a:lstStyle/>
          <a:p>
            <a:pPr algn="ctr">
              <a:lnSpc>
                <a:spcPct val="98000"/>
              </a:lnSpc>
            </a:pPr>
            <a:r>
              <a:rPr lang="en-US" sz="2400" i="1">
                <a:solidFill>
                  <a:srgbClr val="000000"/>
                </a:solidFill>
                <a:latin typeface="DejaVu Serif" charset="0"/>
              </a:rPr>
              <a:t>u</a:t>
            </a:r>
          </a:p>
        </p:txBody>
      </p:sp>
      <p:cxnSp>
        <p:nvCxnSpPr>
          <p:cNvPr id="6" name="AutoShape 6"/>
          <p:cNvCxnSpPr>
            <a:cxnSpLocks noChangeShapeType="1"/>
            <a:stCxn id="3" idx="6"/>
            <a:endCxn id="5" idx="2"/>
          </p:cNvCxnSpPr>
          <p:nvPr/>
        </p:nvCxnSpPr>
        <p:spPr bwMode="auto">
          <a:xfrm>
            <a:off x="1841597" y="3674275"/>
            <a:ext cx="2050463" cy="0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" name="AutoShape 7"/>
          <p:cNvCxnSpPr>
            <a:cxnSpLocks noChangeShapeType="1"/>
            <a:stCxn id="5" idx="6"/>
            <a:endCxn id="4" idx="2"/>
          </p:cNvCxnSpPr>
          <p:nvPr/>
        </p:nvCxnSpPr>
        <p:spPr bwMode="auto">
          <a:xfrm>
            <a:off x="4813397" y="3674275"/>
            <a:ext cx="2279063" cy="0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2252385" y="4917591"/>
            <a:ext cx="440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 smtClean="0"/>
              <a:t>Priority of the path that ends in u</a:t>
            </a:r>
            <a:endParaRPr kumimoji="1" lang="zh-CN" altLang="en-US" sz="2400" i="1" dirty="0"/>
          </a:p>
        </p:txBody>
      </p:sp>
      <p:sp>
        <p:nvSpPr>
          <p:cNvPr id="9" name="Rectangle 8"/>
          <p:cNvSpPr/>
          <p:nvPr/>
        </p:nvSpPr>
        <p:spPr>
          <a:xfrm>
            <a:off x="2229610" y="1404560"/>
            <a:ext cx="43840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31800" indent="-323850" algn="ctr"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3000" b="1" i="1" dirty="0" smtClean="0">
                <a:solidFill>
                  <a:srgbClr val="0000FF"/>
                </a:solidFill>
              </a:rPr>
              <a:t>priority(u) = distance(s, u)</a:t>
            </a:r>
            <a:endParaRPr lang="en-US" altLang="zh-CN" sz="3000" b="1" i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84843" y="2861671"/>
            <a:ext cx="1897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 smtClean="0"/>
              <a:t>distance(</a:t>
            </a:r>
            <a:r>
              <a:rPr kumimoji="1" lang="en-US" altLang="zh-CN" sz="2400" b="1" i="1" dirty="0" err="1" smtClean="0"/>
              <a:t>s,u</a:t>
            </a:r>
            <a:r>
              <a:rPr kumimoji="1" lang="en-US" altLang="zh-CN" sz="2400" b="1" i="1" dirty="0" smtClean="0"/>
              <a:t>)</a:t>
            </a:r>
            <a:endParaRPr kumimoji="1" lang="zh-CN" altLang="en-US" sz="24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16294" y="2861671"/>
            <a:ext cx="2176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 err="1" smtClean="0"/>
              <a:t>futureCost</a:t>
            </a:r>
            <a:r>
              <a:rPr kumimoji="1" lang="en-US" altLang="zh-CN" sz="2400" b="1" i="1" dirty="0" smtClean="0"/>
              <a:t>(</a:t>
            </a:r>
            <a:r>
              <a:rPr kumimoji="1" lang="en-US" altLang="zh-CN" sz="2400" b="1" i="1" dirty="0" err="1" smtClean="0"/>
              <a:t>s,u</a:t>
            </a:r>
            <a:r>
              <a:rPr kumimoji="1" lang="en-US" altLang="zh-CN" sz="2400" b="1" i="1" dirty="0" smtClean="0"/>
              <a:t>)</a:t>
            </a:r>
            <a:endParaRPr kumimoji="1" lang="zh-CN" altLang="en-US" sz="2400" b="1" i="1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Dijkstra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Priority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263870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3"/>
          <p:cNvSpPr>
            <a:spLocks noChangeArrowheads="1"/>
          </p:cNvSpPr>
          <p:nvPr/>
        </p:nvSpPr>
        <p:spPr bwMode="auto">
          <a:xfrm>
            <a:off x="920260" y="3213606"/>
            <a:ext cx="921337" cy="92133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51552" rIns="90000" bIns="45000" anchor="ctr"/>
          <a:lstStyle/>
          <a:p>
            <a:pPr algn="ctr">
              <a:lnSpc>
                <a:spcPct val="98000"/>
              </a:lnSpc>
            </a:pPr>
            <a:r>
              <a:rPr lang="en-US" sz="2400" i="1" dirty="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7092460" y="3213606"/>
            <a:ext cx="921337" cy="921337"/>
          </a:xfrm>
          <a:prstGeom prst="ellipse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51552" rIns="90000" bIns="45000" anchor="ctr"/>
          <a:lstStyle/>
          <a:p>
            <a:pPr algn="ctr">
              <a:lnSpc>
                <a:spcPct val="98000"/>
              </a:lnSpc>
            </a:pPr>
            <a:r>
              <a:rPr lang="en-US" sz="2400" i="1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3892060" y="3213606"/>
            <a:ext cx="921337" cy="92133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51552" rIns="90000" bIns="45000" anchor="ctr"/>
          <a:lstStyle/>
          <a:p>
            <a:pPr algn="ctr">
              <a:lnSpc>
                <a:spcPct val="98000"/>
              </a:lnSpc>
            </a:pPr>
            <a:r>
              <a:rPr lang="en-US" sz="2400" i="1">
                <a:solidFill>
                  <a:srgbClr val="000000"/>
                </a:solidFill>
                <a:latin typeface="DejaVu Serif" charset="0"/>
              </a:rPr>
              <a:t>u</a:t>
            </a:r>
          </a:p>
        </p:txBody>
      </p:sp>
      <p:cxnSp>
        <p:nvCxnSpPr>
          <p:cNvPr id="6" name="AutoShape 6"/>
          <p:cNvCxnSpPr>
            <a:cxnSpLocks noChangeShapeType="1"/>
            <a:stCxn id="3" idx="6"/>
            <a:endCxn id="5" idx="2"/>
          </p:cNvCxnSpPr>
          <p:nvPr/>
        </p:nvCxnSpPr>
        <p:spPr bwMode="auto">
          <a:xfrm>
            <a:off x="1841597" y="3674275"/>
            <a:ext cx="2050463" cy="0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" name="AutoShape 7"/>
          <p:cNvCxnSpPr>
            <a:cxnSpLocks noChangeShapeType="1"/>
            <a:stCxn id="5" idx="6"/>
            <a:endCxn id="4" idx="2"/>
          </p:cNvCxnSpPr>
          <p:nvPr/>
        </p:nvCxnSpPr>
        <p:spPr bwMode="auto">
          <a:xfrm>
            <a:off x="4813397" y="3674275"/>
            <a:ext cx="2279063" cy="0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2252385" y="4917591"/>
            <a:ext cx="440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 smtClean="0"/>
              <a:t>Priority of the path that ends in u</a:t>
            </a:r>
            <a:endParaRPr kumimoji="1" lang="zh-CN" altLang="en-US" sz="2400" i="1" dirty="0"/>
          </a:p>
        </p:txBody>
      </p:sp>
      <p:sp>
        <p:nvSpPr>
          <p:cNvPr id="9" name="Rectangle 8"/>
          <p:cNvSpPr/>
          <p:nvPr/>
        </p:nvSpPr>
        <p:spPr>
          <a:xfrm>
            <a:off x="829456" y="1404560"/>
            <a:ext cx="71843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31800" indent="-323850" algn="ctr"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3000" b="1" i="1" dirty="0" smtClean="0">
                <a:solidFill>
                  <a:srgbClr val="0000FF"/>
                </a:solidFill>
              </a:rPr>
              <a:t>priority(u) = distance(s, u) + </a:t>
            </a:r>
            <a:r>
              <a:rPr lang="en-US" altLang="zh-CN" sz="3000" b="1" i="1" dirty="0" err="1" smtClean="0">
                <a:solidFill>
                  <a:srgbClr val="0000FF"/>
                </a:solidFill>
              </a:rPr>
              <a:t>futureCost</a:t>
            </a:r>
            <a:r>
              <a:rPr lang="en-US" altLang="zh-CN" sz="3000" b="1" i="1" dirty="0" smtClean="0">
                <a:solidFill>
                  <a:srgbClr val="0000FF"/>
                </a:solidFill>
              </a:rPr>
              <a:t>(u, t)   </a:t>
            </a:r>
            <a:endParaRPr lang="en-US" altLang="zh-CN" sz="3000" b="1" i="1" dirty="0">
              <a:solidFill>
                <a:srgbClr val="0000FF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A-Star Priority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02478" y="6353230"/>
            <a:ext cx="415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*note we will revise this slightly</a:t>
            </a:r>
            <a:endParaRPr kumimoji="1" lang="zh-CN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984843" y="2861671"/>
            <a:ext cx="1897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 smtClean="0"/>
              <a:t>distance(</a:t>
            </a:r>
            <a:r>
              <a:rPr kumimoji="1" lang="en-US" altLang="zh-CN" sz="2400" b="1" i="1" dirty="0" err="1" smtClean="0"/>
              <a:t>s,u</a:t>
            </a:r>
            <a:r>
              <a:rPr kumimoji="1" lang="en-US" altLang="zh-CN" sz="2400" b="1" i="1" dirty="0" smtClean="0"/>
              <a:t>)</a:t>
            </a:r>
            <a:endParaRPr kumimoji="1" lang="zh-CN" altLang="en-US" sz="2400" b="1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4816294" y="2861671"/>
            <a:ext cx="2176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 err="1" smtClean="0"/>
              <a:t>futureCost</a:t>
            </a:r>
            <a:r>
              <a:rPr kumimoji="1" lang="en-US" altLang="zh-CN" sz="2400" b="1" i="1" dirty="0" smtClean="0"/>
              <a:t>(</a:t>
            </a:r>
            <a:r>
              <a:rPr kumimoji="1" lang="en-US" altLang="zh-CN" sz="2400" b="1" i="1" dirty="0" err="1" smtClean="0"/>
              <a:t>s,u</a:t>
            </a:r>
            <a:r>
              <a:rPr kumimoji="1" lang="en-US" altLang="zh-CN" sz="2400" b="1" i="1" dirty="0" smtClean="0"/>
              <a:t>)</a:t>
            </a:r>
            <a:endParaRPr kumimoji="1" lang="zh-CN" alt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8517837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33491" y="1171511"/>
            <a:ext cx="7302062" cy="5131558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9183" y="1403563"/>
            <a:ext cx="738385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PriorityQueue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pQueue.enqueue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start)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, 0)</a:t>
            </a:r>
            <a:endParaRPr lang="en-US" sz="2000" b="1" dirty="0" smtClean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een = Set();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= last(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is goal)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(seen contains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continue;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seen.add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path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cost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getCost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(path);</a:t>
            </a:r>
            <a:endParaRPr lang="en-US" sz="20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getCost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)+ 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cost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Recall: </a:t>
            </a:r>
            <a:r>
              <a:rPr lang="en-US" sz="4600" dirty="0" err="1" smtClean="0">
                <a:latin typeface="Calibri"/>
                <a:cs typeface="Calibri"/>
              </a:rPr>
              <a:t>Dijkstra’s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9201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733491" y="1171511"/>
            <a:ext cx="7302062" cy="5131558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9183" y="1403563"/>
            <a:ext cx="738385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PriorityQueue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pQueue.enqueue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start)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h(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start,goal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 smtClean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een = Set();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= last(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is goal)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(seen contains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continue;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seen.add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path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cost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getCost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(path) +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h(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goal);</a:t>
            </a:r>
            <a:endParaRPr lang="en-US" sz="20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getCost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)+ 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cost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A-Star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005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4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4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4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5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5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5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5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5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5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5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5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5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6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6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6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6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6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6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6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6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6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6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7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7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7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73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74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75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76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77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78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79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80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81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82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83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84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85" name="Rectangle 41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86" name="Rectangle 42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87" name="Rectangle 4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88" name="Rectangle 44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89" name="Rectangle 45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90" name="Rectangle 46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91" name="Rectangle 47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92" name="Rectangle 48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93" name="Rectangle 49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94" name="Rectangle 50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95" name="Rectangle 51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96" name="Rectangle 52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97" name="Rectangle 5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98" name="Rectangle 5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99" name="Rectangle 5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00" name="Rectangle 56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01" name="Rectangle 57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02" name="Rectangle 58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03" name="Rectangle 59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04" name="Rectangle 60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05" name="Rectangle 61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06" name="Rectangle 62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07" name="Rectangle 63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08" name="Rectangle 6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09" name="Rectangle 65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10" name="Rectangle 66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11" name="Rectangle 67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12" name="Rectangle 68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13" name="Rectangle 69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14" name="Rectangle 70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15" name="Rectangle 71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16" name="Rectangle 72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17" name="Rectangle 73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18" name="Rectangle 74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19" name="Rectangle 7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20" name="Rectangle 76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21" name="Rectangle 7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22" name="Rectangle 7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23" name="Rectangle 7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24" name="Rectangle 8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25" name="Rectangle 8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26" name="Rectangle 8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27" name="Rectangle 8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28" name="Rectangle 8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29" name="Rectangle 8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30" name="Rectangle 8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31" name="Rectangle 8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32" name="Rectangle 8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33" name="Rectangle 8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34" name="Rectangle 9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35" name="Rectangle 9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36" name="Rectangle 9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37" name="Rectangle 9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38" name="Rectangle 9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39" name="Rectangle 9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40" name="Rectangle 9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41" name="Rectangle 9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42" name="Rectangle 9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43" name="Rectangle 9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44" name="Rectangle 10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45" name="Rectangle 10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46" name="Rectangle 10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47" name="Rectangle 10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48" name="Rectangle 10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49" name="Rectangle 10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50" name="Rectangle 10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51" name="Rectangle 10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52" name="Rectangle 10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53" name="Rectangle 10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54" name="Rectangle 11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55" name="Rectangle 11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56" name="Rectangle 11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57" name="Rectangle 11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58" name="Rectangle 11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59" name="Rectangle 11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60" name="Rectangle 11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61" name="Rectangle 11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62" name="Rectangle 11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63" name="Rectangle 11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64" name="Rectangle 12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65" name="Rectangle 12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66" name="Rectangle 12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67" name="Rectangle 12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68" name="Rectangle 12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69" name="Rectangle 12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70" name="Rectangle 12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71" name="AutoShape 12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72" name="AutoShape 128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" name="Rounded Rectangle 1"/>
          <p:cNvSpPr/>
          <p:nvPr/>
        </p:nvSpPr>
        <p:spPr>
          <a:xfrm>
            <a:off x="1978640" y="1818956"/>
            <a:ext cx="807841" cy="733135"/>
          </a:xfrm>
          <a:prstGeom prst="roundRect">
            <a:avLst/>
          </a:prstGeom>
          <a:noFill/>
          <a:ln w="762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881441" y="2172244"/>
            <a:ext cx="3243244" cy="0"/>
          </a:xfrm>
          <a:prstGeom prst="line">
            <a:avLst/>
          </a:prstGeom>
          <a:ln w="38100" cmpd="sng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6086308" y="2182202"/>
            <a:ext cx="0" cy="1115744"/>
          </a:xfrm>
          <a:prstGeom prst="line">
            <a:avLst/>
          </a:prstGeom>
          <a:ln w="38100" cmpd="sng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28160" y="2552091"/>
            <a:ext cx="1239417" cy="369332"/>
          </a:xfrm>
          <a:prstGeom prst="rect">
            <a:avLst/>
          </a:prstGeom>
          <a:solidFill>
            <a:srgbClr val="FFFFFF">
              <a:alpha val="68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Rows apart</a:t>
            </a:r>
            <a:endParaRPr kumimoji="1" lang="zh-CN" alt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3627164" y="1634290"/>
            <a:ext cx="1556836" cy="369332"/>
          </a:xfrm>
          <a:prstGeom prst="rect">
            <a:avLst/>
          </a:prstGeom>
          <a:solidFill>
            <a:srgbClr val="FFFFFF">
              <a:alpha val="68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Columns apart</a:t>
            </a:r>
            <a:endParaRPr kumimoji="1" lang="zh-CN" altLang="en-US" dirty="0"/>
          </a:p>
        </p:txBody>
      </p:sp>
      <p:sp>
        <p:nvSpPr>
          <p:cNvPr id="13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Future Cost?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140879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537712" y="2318459"/>
            <a:ext cx="5910131" cy="1899231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Manhattan Distance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22297" y="2429065"/>
            <a:ext cx="5725546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unction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start,goal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dRows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abs(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start.row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–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goal.row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dCols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abs(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start.col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–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goal.col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return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dRows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dCols</a:t>
            </a:r>
            <a:endParaRPr lang="en-US" altLang="zh-CN" sz="20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9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5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5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5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5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5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5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5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5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5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5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6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6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6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6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6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6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6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6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6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6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7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7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7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7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7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7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7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77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78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79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80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81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82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83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84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85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86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87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88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89" name="Rectangle 41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90" name="Rectangle 42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91" name="Rectangle 4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92" name="Rectangle 44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93" name="Rectangle 45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94" name="Rectangle 46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95" name="Rectangle 47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96" name="Rectangle 48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97" name="Rectangle 49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98" name="Rectangle 50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499" name="Rectangle 51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00" name="Rectangle 52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01" name="Rectangle 5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02" name="Rectangle 5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03" name="Rectangle 5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04" name="Rectangle 56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05" name="Rectangle 57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06" name="Rectangle 58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07" name="Rectangle 59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08" name="Rectangle 60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09" name="Rectangle 61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10" name="Rectangle 62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11" name="Rectangle 63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12" name="Rectangle 6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13" name="Rectangle 65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14" name="Rectangle 66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15" name="Rectangle 67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16" name="Rectangle 68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17" name="Rectangle 69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18" name="Rectangle 70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19" name="Rectangle 71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20" name="Rectangle 72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21" name="Rectangle 73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22" name="Rectangle 74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23" name="Rectangle 7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24" name="Rectangle 76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25" name="Rectangle 7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26" name="Rectangle 7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27" name="Rectangle 7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28" name="Rectangle 8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29" name="Rectangle 8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30" name="Rectangle 8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31" name="Rectangle 8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32" name="Rectangle 8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33" name="Rectangle 8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34" name="Rectangle 8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35" name="Rectangle 8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36" name="Rectangle 8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37" name="Rectangle 8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38" name="Rectangle 9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39" name="Rectangle 9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40" name="Rectangle 9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41" name="Rectangle 9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42" name="Rectangle 9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43" name="Rectangle 9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44" name="Rectangle 9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45" name="Rectangle 9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46" name="Rectangle 9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47" name="Rectangle 9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48" name="Rectangle 10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49" name="Rectangle 10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50" name="Rectangle 10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51" name="Rectangle 10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52" name="Rectangle 10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53" name="Rectangle 10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54" name="Rectangle 10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55" name="Rectangle 10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56" name="Rectangle 10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57" name="Rectangle 10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58" name="Rectangle 11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59" name="Rectangle 11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60" name="Rectangle 11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61" name="Rectangle 11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62" name="Rectangle 11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63" name="Rectangle 11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64" name="Rectangle 11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65" name="Rectangle 11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66" name="Rectangle 11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67" name="Rectangle 11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68" name="Rectangle 12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69" name="Rectangle 12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70" name="Rectangle 12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71" name="Rectangle 12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72" name="Rectangle 12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73" name="Rectangle 12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74" name="Rectangle 12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75" name="AutoShape 12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2576" name="AutoShape 128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128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7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7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7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7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7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7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8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8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8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8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8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8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8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8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8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8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9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9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9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9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9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9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9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9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9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49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0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01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02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03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04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05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06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07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08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09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10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11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12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13" name="Rectangle 41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14" name="Rectangle 42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15" name="Rectangle 4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16" name="Rectangle 44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17" name="Rectangle 45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18" name="Rectangle 46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19" name="Rectangle 47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20" name="Rectangle 48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21" name="Rectangle 49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22" name="Rectangle 50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23" name="Rectangle 51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24" name="Rectangle 52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25" name="Rectangle 53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26" name="Rectangle 54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27" name="Rectangle 5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28" name="Rectangle 5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29" name="Rectangle 5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30" name="Rectangle 5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31" name="Rectangle 5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32" name="Rectangle 6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33" name="Rectangle 6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34" name="Rectangle 62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35" name="Rectangle 63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36" name="Rectangle 64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37" name="Rectangle 6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38" name="Rectangle 66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39" name="Rectangle 67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40" name="Rectangle 68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41" name="Rectangle 69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42" name="Rectangle 70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43" name="Rectangle 71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44" name="Rectangle 72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45" name="Rectangle 73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46" name="Rectangle 74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47" name="Rectangle 75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48" name="Rectangle 76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49" name="Rectangle 77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50" name="Rectangle 7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51" name="Rectangle 7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52" name="Rectangle 8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53" name="Rectangle 8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54" name="Rectangle 8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55" name="Rectangle 8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56" name="Rectangle 8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57" name="Rectangle 8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58" name="Rectangle 8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59" name="Rectangle 8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60" name="Rectangle 8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61" name="Rectangle 8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62" name="Rectangle 9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63" name="Rectangle 9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64" name="Rectangle 9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65" name="Rectangle 9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66" name="Rectangle 9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67" name="Rectangle 9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68" name="Rectangle 9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69" name="Rectangle 9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70" name="Rectangle 9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71" name="Rectangle 9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72" name="Rectangle 10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73" name="Rectangle 10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74" name="Rectangle 10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75" name="Rectangle 10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76" name="Rectangle 10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77" name="Rectangle 10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78" name="Rectangle 10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79" name="Rectangle 10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80" name="Rectangle 10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81" name="Rectangle 10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82" name="Rectangle 11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83" name="Rectangle 11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84" name="Rectangle 11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85" name="Rectangle 11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86" name="Rectangle 11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87" name="Rectangle 11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88" name="Rectangle 11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89" name="Rectangle 11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90" name="Rectangle 11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91" name="Rectangle 11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92" name="Rectangle 12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93" name="Rectangle 12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94" name="Rectangle 12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95" name="Rectangle 12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96" name="Rectangle 12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97" name="Rectangle 12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98" name="AutoShape 126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599" name="Rectangle 127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3600" name="AutoShape 128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8196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49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49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0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0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0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0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0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0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0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0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0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0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1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1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1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1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1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1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1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1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1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1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2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2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2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2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2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25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26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27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28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29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30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31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32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33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34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35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36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37" name="Rectangle 41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38" name="Rectangle 42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39" name="Rectangle 4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40" name="Rectangle 44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41" name="Rectangle 45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42" name="Rectangle 46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43" name="Rectangle 47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44" name="Rectangle 48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45" name="Rectangle 49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46" name="Rectangle 50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47" name="Rectangle 51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48" name="Rectangle 52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49" name="Rectangle 53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50" name="Rectangle 54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51" name="Rectangle 5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52" name="Rectangle 5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53" name="Rectangle 5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54" name="Rectangle 5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55" name="Rectangle 5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56" name="Rectangle 6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57" name="Rectangle 6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58" name="Rectangle 62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59" name="Rectangle 63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60" name="Rectangle 64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61" name="Rectangle 6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62" name="Rectangle 66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63" name="Rectangle 67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64" name="Rectangle 68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65" name="Rectangle 69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66" name="Rectangle 70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67" name="Rectangle 71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68" name="Rectangle 72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69" name="Rectangle 73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70" name="Rectangle 74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71" name="Rectangle 75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72" name="Rectangle 76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73" name="Rectangle 77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74" name="Rectangle 7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75" name="Rectangle 7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76" name="Rectangle 8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77" name="Rectangle 8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78" name="Rectangle 8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79" name="Rectangle 8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80" name="Rectangle 8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81" name="Rectangle 8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82" name="Rectangle 8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83" name="Rectangle 8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84" name="Rectangle 8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85" name="Rectangle 8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86" name="Rectangle 9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87" name="Rectangle 9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88" name="Rectangle 9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89" name="Rectangle 9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90" name="Rectangle 9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91" name="Rectangle 9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92" name="Rectangle 9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93" name="Rectangle 9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94" name="Rectangle 9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95" name="Rectangle 9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96" name="Rectangle 10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97" name="Rectangle 10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98" name="Rectangle 10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599" name="Rectangle 10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00" name="Rectangle 10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01" name="Rectangle 10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02" name="Rectangle 10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03" name="Rectangle 10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04" name="Rectangle 10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05" name="Rectangle 10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06" name="Rectangle 11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07" name="Rectangle 11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08" name="Rectangle 11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09" name="Rectangle 11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10" name="Rectangle 11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11" name="Rectangle 11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12" name="Rectangle 11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13" name="Rectangle 11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14" name="Rectangle 11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15" name="Rectangle 11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16" name="Rectangle 12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17" name="Rectangle 12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18" name="Rectangle 12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19" name="Rectangle 12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20" name="Rectangle 12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21" name="Rectangle 12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22" name="AutoShape 126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23" name="Rectangle 127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4624" name="AutoShape 128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0303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03563" y="893145"/>
            <a:ext cx="8189987" cy="5718549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1701" y="893146"/>
            <a:ext cx="7383852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of paths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 a path with just the start in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While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isn’t empty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Take a path out of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Call the last node in the path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 is the goal, you are done.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you have seen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before, skip it.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for all neighbors of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endParaRPr lang="en-US" altLang="zh-CN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path + neighbor   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Add the new path to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20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Search </a:t>
            </a:r>
            <a:r>
              <a:rPr lang="en-US" sz="4600" dirty="0" err="1" smtClean="0">
                <a:latin typeface="Calibri"/>
                <a:cs typeface="Calibri"/>
              </a:rPr>
              <a:t>Pseudocode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3563" y="3288031"/>
            <a:ext cx="8189987" cy="451066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2018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2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2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2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2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2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2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2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2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3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3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3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3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3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3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3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3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3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3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4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4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4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4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4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4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4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4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4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49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50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51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52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53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54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55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56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57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58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59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60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61" name="Rectangle 41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62" name="Rectangle 4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63" name="Rectangle 43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64" name="Rectangle 44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65" name="Rectangle 45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66" name="Rectangle 46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67" name="Rectangle 47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68" name="Rectangle 48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69" name="Rectangle 49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70" name="Rectangle 5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71" name="Rectangle 5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72" name="Rectangle 5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73" name="Rectangle 5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74" name="Rectangle 54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75" name="Rectangle 55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76" name="Rectangle 56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77" name="Rectangle 57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78" name="Rectangle 58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79" name="Rectangle 59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80" name="Rectangle 60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81" name="Rectangle 6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82" name="Rectangle 62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83" name="Rectangle 63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84" name="Rectangle 64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85" name="Rectangle 65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86" name="Rectangle 66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87" name="Rectangle 67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88" name="Rectangle 68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89" name="Rectangle 69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90" name="Rectangle 7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91" name="Rectangle 7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92" name="Rectangle 72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93" name="Rectangle 73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94" name="Rectangle 74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95" name="Rectangle 7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96" name="Rectangle 7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97" name="Rectangle 7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98" name="Rectangle 7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599" name="Rectangle 7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00" name="Rectangle 8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01" name="Rectangle 8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02" name="Rectangle 8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03" name="Rectangle 8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04" name="Rectangle 8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05" name="Rectangle 8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06" name="Rectangle 8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07" name="Rectangle 8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08" name="Rectangle 88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09" name="Rectangle 89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10" name="Rectangle 90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11" name="Rectangle 91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12" name="Rectangle 92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13" name="Rectangle 93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14" name="Rectangle 94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15" name="Rectangle 95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16" name="Rectangle 96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17" name="Rectangle 97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18" name="Rectangle 98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19" name="Rectangle 99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20" name="Rectangle 100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21" name="Rectangle 101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22" name="Rectangle 102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23" name="Rectangle 103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24" name="Rectangle 104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25" name="Rectangle 105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26" name="Rectangle 106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27" name="Rectangle 107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28" name="Rectangle 108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29" name="Rectangle 109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30" name="Rectangle 110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31" name="Rectangle 111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32" name="Rectangle 112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33" name="Rectangle 113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34" name="Rectangle 114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35" name="Rectangle 115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36" name="Rectangle 116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37" name="Rectangle 117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38" name="Rectangle 118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39" name="Rectangle 119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40" name="Rectangle 120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41" name="Rectangle 121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42" name="AutoShape 12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43" name="Rectangle 12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44" name="AutoShape 124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5645" name="Rectangle 125"/>
          <p:cNvSpPr>
            <a:spLocks noChangeArrowheads="1"/>
          </p:cNvSpPr>
          <p:nvPr/>
        </p:nvSpPr>
        <p:spPr bwMode="auto">
          <a:xfrm>
            <a:off x="269568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235646" name="Rectangle 126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235647" name="Rectangle 127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235648" name="Rectangle 128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</p:spTree>
    <p:extLst>
      <p:ext uri="{BB962C8B-B14F-4D97-AF65-F5344CB8AC3E}">
        <p14:creationId xmlns:p14="http://schemas.microsoft.com/office/powerpoint/2010/main" val="42134063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4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4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4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4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5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5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5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5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5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5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5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5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5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5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6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6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6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6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6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6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6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6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6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6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7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7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7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73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74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75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76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77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78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79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80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81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82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83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84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85" name="Rectangle 41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86" name="Rectangle 4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87" name="Rectangle 43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88" name="Rectangle 44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89" name="Rectangle 45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90" name="Rectangle 46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91" name="Rectangle 47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92" name="Rectangle 48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93" name="Rectangle 49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94" name="Rectangle 5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95" name="Rectangle 5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96" name="Rectangle 5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97" name="Rectangle 5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98" name="Rectangle 54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599" name="Rectangle 55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00" name="Rectangle 56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01" name="Rectangle 57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02" name="Rectangle 58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03" name="Rectangle 59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04" name="Rectangle 60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05" name="Rectangle 6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06" name="Rectangle 62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07" name="Rectangle 63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08" name="Rectangle 64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09" name="Rectangle 65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10" name="Rectangle 66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11" name="Rectangle 67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12" name="Rectangle 68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13" name="Rectangle 69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14" name="Rectangle 7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15" name="Rectangle 7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16" name="Rectangle 72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17" name="Rectangle 73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18" name="Rectangle 74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19" name="Rectangle 7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20" name="Rectangle 7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21" name="Rectangle 7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22" name="Rectangle 7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23" name="Rectangle 7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24" name="Rectangle 8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25" name="Rectangle 8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26" name="Rectangle 8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27" name="Rectangle 8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28" name="Rectangle 8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29" name="Rectangle 8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30" name="Rectangle 8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31" name="Rectangle 8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32" name="Rectangle 88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33" name="Rectangle 89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34" name="Rectangle 90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35" name="Rectangle 91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36" name="Rectangle 92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37" name="Rectangle 93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38" name="Rectangle 94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39" name="Rectangle 95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40" name="Rectangle 96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41" name="Rectangle 97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42" name="Rectangle 98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43" name="Rectangle 99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44" name="Rectangle 100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45" name="Rectangle 101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46" name="Rectangle 102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47" name="Rectangle 103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48" name="Rectangle 104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49" name="Rectangle 105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50" name="Rectangle 106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51" name="Rectangle 107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52" name="Rectangle 108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53" name="Rectangle 109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54" name="Rectangle 110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55" name="Rectangle 111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56" name="Rectangle 112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57" name="Rectangle 113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58" name="Rectangle 114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59" name="Rectangle 115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60" name="Rectangle 116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61" name="Rectangle 117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62" name="Rectangle 118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63" name="Rectangle 119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64" name="Rectangle 120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65" name="Rectangle 121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66" name="AutoShape 12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67" name="Rectangle 12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68" name="AutoShape 124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6669" name="Rectangle 125"/>
          <p:cNvSpPr>
            <a:spLocks noChangeArrowheads="1"/>
          </p:cNvSpPr>
          <p:nvPr/>
        </p:nvSpPr>
        <p:spPr bwMode="auto">
          <a:xfrm>
            <a:off x="269568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236670" name="Rectangle 126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236671" name="Rectangle 127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236672" name="Rectangle 128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cxnSp>
        <p:nvCxnSpPr>
          <p:cNvPr id="236673" name="AutoShape 129"/>
          <p:cNvCxnSpPr>
            <a:cxnSpLocks noChangeShapeType="1"/>
            <a:stCxn id="236671" idx="3"/>
            <a:endCxn id="236666" idx="2"/>
          </p:cNvCxnSpPr>
          <p:nvPr/>
        </p:nvCxnSpPr>
        <p:spPr bwMode="auto">
          <a:xfrm flipV="1">
            <a:off x="3939840" y="3421799"/>
            <a:ext cx="2053440" cy="1441"/>
          </a:xfrm>
          <a:prstGeom prst="straightConnector1">
            <a:avLst/>
          </a:prstGeom>
          <a:noFill/>
          <a:ln w="5472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157435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7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7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7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7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7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7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7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7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7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8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8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8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8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8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8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8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8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8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8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9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9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9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9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9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9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9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97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98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599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00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01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02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03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04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05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06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07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08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09" name="Rectangle 41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10" name="Rectangle 4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11" name="Rectangle 43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12" name="Rectangle 44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13" name="Rectangle 45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14" name="Rectangle 46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15" name="Rectangle 47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16" name="Rectangle 48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17" name="Rectangle 49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18" name="Rectangle 5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19" name="Rectangle 5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20" name="Rectangle 5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21" name="Rectangle 5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22" name="Rectangle 54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23" name="Rectangle 55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24" name="Rectangle 56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25" name="Rectangle 57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26" name="Rectangle 58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27" name="Rectangle 59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28" name="Rectangle 60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29" name="Rectangle 6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30" name="Rectangle 62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31" name="Rectangle 63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32" name="Rectangle 64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33" name="Rectangle 65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34" name="Rectangle 66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35" name="Rectangle 67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36" name="Rectangle 68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37" name="Rectangle 69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38" name="Rectangle 7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39" name="Rectangle 7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40" name="Rectangle 72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41" name="Rectangle 73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42" name="Rectangle 74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43" name="Rectangle 7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44" name="Rectangle 7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45" name="Rectangle 7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46" name="Rectangle 7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47" name="Rectangle 7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48" name="Rectangle 8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49" name="Rectangle 8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50" name="Rectangle 8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51" name="Rectangle 8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52" name="Rectangle 8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53" name="Rectangle 8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54" name="Rectangle 8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55" name="Rectangle 8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56" name="Rectangle 88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57" name="Rectangle 89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58" name="Rectangle 90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59" name="Rectangle 91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60" name="Rectangle 92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61" name="Rectangle 93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62" name="Rectangle 94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63" name="Rectangle 95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64" name="Rectangle 96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65" name="Rectangle 97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66" name="Rectangle 98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67" name="Rectangle 99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68" name="Rectangle 100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69" name="Rectangle 101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70" name="Rectangle 102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71" name="Rectangle 103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72" name="Rectangle 104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73" name="Rectangle 105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74" name="Rectangle 106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75" name="Rectangle 107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76" name="Rectangle 108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77" name="Rectangle 109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78" name="Rectangle 110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79" name="Rectangle 111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80" name="Rectangle 112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81" name="Rectangle 113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82" name="Rectangle 114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83" name="Rectangle 115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84" name="Rectangle 116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85" name="Rectangle 117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86" name="Rectangle 118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87" name="Rectangle 119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88" name="Rectangle 120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89" name="Rectangle 121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90" name="AutoShape 12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91" name="Rectangle 12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92" name="AutoShape 124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7693" name="Rectangle 125"/>
          <p:cNvSpPr>
            <a:spLocks noChangeArrowheads="1"/>
          </p:cNvSpPr>
          <p:nvPr/>
        </p:nvSpPr>
        <p:spPr bwMode="auto">
          <a:xfrm>
            <a:off x="269568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237694" name="Rectangle 126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237695" name="Rectangle 127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37696" name="Rectangle 128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cxnSp>
        <p:nvCxnSpPr>
          <p:cNvPr id="237697" name="AutoShape 129"/>
          <p:cNvCxnSpPr>
            <a:cxnSpLocks noChangeShapeType="1"/>
            <a:stCxn id="237695" idx="3"/>
            <a:endCxn id="237690" idx="2"/>
          </p:cNvCxnSpPr>
          <p:nvPr/>
        </p:nvCxnSpPr>
        <p:spPr bwMode="auto">
          <a:xfrm flipV="1">
            <a:off x="3939840" y="3421799"/>
            <a:ext cx="2053440" cy="1441"/>
          </a:xfrm>
          <a:prstGeom prst="straightConnector1">
            <a:avLst/>
          </a:prstGeom>
          <a:noFill/>
          <a:ln w="5472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876175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59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59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59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59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59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0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0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0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0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0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0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0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0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0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0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1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1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1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1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1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1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1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1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1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1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2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21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22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23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24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25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26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27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28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29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30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31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32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33" name="Rectangle 41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34" name="Rectangle 4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35" name="Rectangle 43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36" name="Rectangle 44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37" name="Rectangle 45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38" name="Rectangle 46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39" name="Rectangle 47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40" name="Rectangle 48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41" name="Rectangle 49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42" name="Rectangle 5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43" name="Rectangle 5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44" name="Rectangle 5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45" name="Rectangle 5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46" name="Rectangle 54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47" name="Rectangle 55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48" name="Rectangle 56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49" name="Rectangle 57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50" name="Rectangle 58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51" name="Rectangle 59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52" name="Rectangle 60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53" name="Rectangle 6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54" name="Rectangle 62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55" name="Rectangle 63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56" name="Rectangle 64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57" name="Rectangle 65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58" name="Rectangle 66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59" name="Rectangle 67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60" name="Rectangle 68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61" name="Rectangle 69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62" name="Rectangle 7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63" name="Rectangle 7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64" name="Rectangle 72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65" name="Rectangle 73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66" name="Rectangle 74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67" name="Rectangle 7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68" name="Rectangle 7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69" name="Rectangle 7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70" name="Rectangle 7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71" name="Rectangle 7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72" name="Rectangle 8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73" name="Rectangle 8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74" name="Rectangle 8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75" name="Rectangle 8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76" name="Rectangle 8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77" name="Rectangle 8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78" name="Rectangle 8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79" name="Rectangle 8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80" name="Rectangle 88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81" name="Rectangle 89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82" name="Rectangle 90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83" name="Rectangle 91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84" name="Rectangle 92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85" name="Rectangle 93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86" name="Rectangle 94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87" name="Rectangle 95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88" name="Rectangle 96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89" name="Rectangle 97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90" name="Rectangle 98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91" name="Rectangle 99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92" name="Rectangle 100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93" name="Rectangle 101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94" name="Rectangle 102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95" name="Rectangle 103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96" name="Rectangle 104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97" name="Rectangle 105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98" name="Rectangle 106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699" name="Rectangle 107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700" name="Rectangle 108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701" name="Rectangle 109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702" name="Rectangle 110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703" name="Rectangle 111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704" name="Rectangle 112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705" name="Rectangle 113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706" name="Rectangle 114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707" name="Rectangle 115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708" name="Rectangle 116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709" name="Rectangle 117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710" name="Rectangle 118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711" name="Rectangle 119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712" name="Rectangle 120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713" name="Rectangle 121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714" name="AutoShape 12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715" name="Rectangle 12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716" name="AutoShape 124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8717" name="Rectangle 125"/>
          <p:cNvSpPr>
            <a:spLocks noChangeArrowheads="1"/>
          </p:cNvSpPr>
          <p:nvPr/>
        </p:nvSpPr>
        <p:spPr bwMode="auto">
          <a:xfrm>
            <a:off x="269568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238718" name="Rectangle 126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238719" name="Rectangle 127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38720" name="Rectangle 128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cxnSp>
        <p:nvCxnSpPr>
          <p:cNvPr id="238721" name="AutoShape 129"/>
          <p:cNvCxnSpPr>
            <a:cxnSpLocks noChangeShapeType="1"/>
            <a:stCxn id="238717" idx="3"/>
            <a:endCxn id="238714" idx="0"/>
          </p:cNvCxnSpPr>
          <p:nvPr/>
        </p:nvCxnSpPr>
        <p:spPr bwMode="auto">
          <a:xfrm>
            <a:off x="3317760" y="2799655"/>
            <a:ext cx="2799360" cy="498292"/>
          </a:xfrm>
          <a:prstGeom prst="bentConnector2">
            <a:avLst/>
          </a:prstGeom>
          <a:noFill/>
          <a:ln w="5472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763685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1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1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2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2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2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2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2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2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2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2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2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2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3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3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3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3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3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3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3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3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3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3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4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4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4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4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4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45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46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47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48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49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50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51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52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53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54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55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56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57" name="Rectangle 41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58" name="Rectangle 4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59" name="Rectangle 43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60" name="Rectangle 44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61" name="Rectangle 45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62" name="Rectangle 46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63" name="Rectangle 47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64" name="Rectangle 48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65" name="Rectangle 49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66" name="Rectangle 5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67" name="Rectangle 5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68" name="Rectangle 5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69" name="Rectangle 5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70" name="Rectangle 54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71" name="Rectangle 55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72" name="Rectangle 56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73" name="Rectangle 57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74" name="Rectangle 58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75" name="Rectangle 59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76" name="Rectangle 60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77" name="Rectangle 6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78" name="Rectangle 62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79" name="Rectangle 63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80" name="Rectangle 64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81" name="Rectangle 65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82" name="Rectangle 66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83" name="Rectangle 67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84" name="Rectangle 68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85" name="Rectangle 69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86" name="Rectangle 7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87" name="Rectangle 7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88" name="Rectangle 72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89" name="Rectangle 73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90" name="Rectangle 74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91" name="Rectangle 7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92" name="Rectangle 7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93" name="Rectangle 7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94" name="Rectangle 7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95" name="Rectangle 7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96" name="Rectangle 8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97" name="Rectangle 8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98" name="Rectangle 8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699" name="Rectangle 8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00" name="Rectangle 8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01" name="Rectangle 8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02" name="Rectangle 8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03" name="Rectangle 8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04" name="Rectangle 88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05" name="Rectangle 89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06" name="Rectangle 90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07" name="Rectangle 91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08" name="Rectangle 92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09" name="Rectangle 93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10" name="Rectangle 94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11" name="Rectangle 95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12" name="Rectangle 96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13" name="Rectangle 97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14" name="Rectangle 98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15" name="Rectangle 99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16" name="Rectangle 100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17" name="Rectangle 101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18" name="Rectangle 102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19" name="Rectangle 103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20" name="Rectangle 104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21" name="Rectangle 105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22" name="Rectangle 106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23" name="Rectangle 107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24" name="Rectangle 108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25" name="Rectangle 109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26" name="Rectangle 110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27" name="Rectangle 111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28" name="Rectangle 112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29" name="Rectangle 113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30" name="Rectangle 114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31" name="Rectangle 115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32" name="Rectangle 116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33" name="Rectangle 117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34" name="Rectangle 118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35" name="Rectangle 119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36" name="Rectangle 120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37" name="Rectangle 121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38" name="AutoShape 12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39" name="Rectangle 12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40" name="AutoShape 124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9741" name="Rectangle 125"/>
          <p:cNvSpPr>
            <a:spLocks noChangeArrowheads="1"/>
          </p:cNvSpPr>
          <p:nvPr/>
        </p:nvSpPr>
        <p:spPr bwMode="auto">
          <a:xfrm>
            <a:off x="269568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39742" name="Rectangle 126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239743" name="Rectangle 127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39744" name="Rectangle 128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cxnSp>
        <p:nvCxnSpPr>
          <p:cNvPr id="239745" name="AutoShape 129"/>
          <p:cNvCxnSpPr>
            <a:cxnSpLocks noChangeShapeType="1"/>
            <a:stCxn id="239741" idx="3"/>
            <a:endCxn id="239738" idx="0"/>
          </p:cNvCxnSpPr>
          <p:nvPr/>
        </p:nvCxnSpPr>
        <p:spPr bwMode="auto">
          <a:xfrm>
            <a:off x="3317760" y="2799655"/>
            <a:ext cx="2799360" cy="498292"/>
          </a:xfrm>
          <a:prstGeom prst="bentConnector2">
            <a:avLst/>
          </a:prstGeom>
          <a:noFill/>
          <a:ln w="5472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489267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4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4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4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4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4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4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4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4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5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5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5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5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5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5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5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5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5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5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6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6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6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6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6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6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6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6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6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69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70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71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72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73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74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75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76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77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78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79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80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81" name="Rectangle 41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82" name="Rectangle 4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83" name="Rectangle 43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84" name="Rectangle 44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85" name="Rectangle 45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86" name="Rectangle 46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87" name="Rectangle 47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88" name="Rectangle 48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89" name="Rectangle 49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90" name="Rectangle 5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91" name="Rectangle 5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92" name="Rectangle 5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93" name="Rectangle 5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94" name="Rectangle 54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95" name="Rectangle 55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96" name="Rectangle 56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97" name="Rectangle 57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98" name="Rectangle 58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699" name="Rectangle 59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00" name="Rectangle 60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01" name="Rectangle 6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02" name="Rectangle 62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03" name="Rectangle 63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04" name="Rectangle 64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05" name="Rectangle 65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06" name="Rectangle 66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07" name="Rectangle 67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08" name="Rectangle 68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09" name="Rectangle 69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10" name="Rectangle 7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11" name="Rectangle 7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12" name="Rectangle 72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13" name="Rectangle 73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14" name="Rectangle 74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15" name="Rectangle 7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16" name="Rectangle 7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17" name="Rectangle 7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18" name="Rectangle 7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19" name="Rectangle 7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20" name="Rectangle 8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21" name="Rectangle 8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22" name="Rectangle 8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23" name="Rectangle 8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24" name="Rectangle 8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25" name="Rectangle 8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26" name="Rectangle 8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27" name="Rectangle 8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28" name="Rectangle 88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29" name="Rectangle 89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30" name="Rectangle 90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31" name="Rectangle 91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32" name="Rectangle 92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33" name="Rectangle 93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34" name="Rectangle 94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35" name="Rectangle 95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36" name="Rectangle 96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37" name="Rectangle 97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38" name="Rectangle 98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39" name="Rectangle 99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40" name="Rectangle 100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41" name="Rectangle 101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42" name="Rectangle 102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43" name="Rectangle 103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44" name="Rectangle 104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45" name="Rectangle 105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46" name="Rectangle 106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47" name="Rectangle 107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48" name="Rectangle 108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49" name="Rectangle 109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50" name="Rectangle 110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51" name="Rectangle 111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52" name="Rectangle 112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53" name="Rectangle 113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54" name="Rectangle 114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55" name="Rectangle 115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56" name="Rectangle 116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57" name="Rectangle 117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58" name="Rectangle 118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59" name="Rectangle 119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60" name="Rectangle 120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61" name="Rectangle 121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62" name="AutoShape 12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63" name="Rectangle 12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64" name="AutoShape 124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0765" name="Rectangle 125"/>
          <p:cNvSpPr>
            <a:spLocks noChangeArrowheads="1"/>
          </p:cNvSpPr>
          <p:nvPr/>
        </p:nvSpPr>
        <p:spPr bwMode="auto">
          <a:xfrm>
            <a:off x="269568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40766" name="Rectangle 126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240767" name="Rectangle 127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40768" name="Rectangle 128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cxnSp>
        <p:nvCxnSpPr>
          <p:cNvPr id="240769" name="AutoShape 129"/>
          <p:cNvCxnSpPr>
            <a:cxnSpLocks noChangeShapeType="1"/>
            <a:stCxn id="240768" idx="3"/>
            <a:endCxn id="240762" idx="5"/>
          </p:cNvCxnSpPr>
          <p:nvPr/>
        </p:nvCxnSpPr>
        <p:spPr bwMode="auto">
          <a:xfrm flipV="1">
            <a:off x="3317760" y="3545652"/>
            <a:ext cx="2799360" cy="501173"/>
          </a:xfrm>
          <a:prstGeom prst="bentConnector2">
            <a:avLst/>
          </a:prstGeom>
          <a:noFill/>
          <a:ln w="5472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629553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6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6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6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6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7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7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7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7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7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7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7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7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7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7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8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8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8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8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8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8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8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8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8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8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9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9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9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93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94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95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96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97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98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699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00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01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02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03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04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05" name="Rectangle 41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06" name="Rectangle 4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07" name="Rectangle 43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08" name="Rectangle 44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09" name="Rectangle 45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10" name="Rectangle 46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11" name="Rectangle 47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12" name="Rectangle 48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13" name="Rectangle 49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14" name="Rectangle 5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15" name="Rectangle 5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16" name="Rectangle 5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17" name="Rectangle 5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18" name="Rectangle 54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19" name="Rectangle 55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20" name="Rectangle 56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21" name="Rectangle 57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22" name="Rectangle 58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23" name="Rectangle 59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24" name="Rectangle 60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25" name="Rectangle 6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26" name="Rectangle 62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27" name="Rectangle 63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28" name="Rectangle 64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29" name="Rectangle 65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30" name="Rectangle 66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31" name="Rectangle 67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32" name="Rectangle 68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33" name="Rectangle 69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34" name="Rectangle 7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35" name="Rectangle 7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36" name="Rectangle 72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37" name="Rectangle 73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38" name="Rectangle 74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39" name="Rectangle 7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40" name="Rectangle 7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41" name="Rectangle 7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42" name="Rectangle 7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43" name="Rectangle 7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44" name="Rectangle 8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45" name="Rectangle 8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46" name="Rectangle 8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47" name="Rectangle 8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48" name="Rectangle 8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49" name="Rectangle 8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50" name="Rectangle 8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51" name="Rectangle 8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52" name="Rectangle 88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53" name="Rectangle 89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54" name="Rectangle 90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55" name="Rectangle 91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56" name="Rectangle 92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57" name="Rectangle 93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58" name="Rectangle 94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59" name="Rectangle 95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60" name="Rectangle 96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61" name="Rectangle 97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62" name="Rectangle 98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63" name="Rectangle 99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64" name="Rectangle 100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65" name="Rectangle 101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66" name="Rectangle 102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67" name="Rectangle 103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68" name="Rectangle 104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69" name="Rectangle 105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70" name="Rectangle 106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71" name="Rectangle 107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72" name="Rectangle 108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73" name="Rectangle 109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74" name="Rectangle 110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75" name="Rectangle 111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76" name="Rectangle 112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77" name="Rectangle 113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78" name="Rectangle 114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79" name="Rectangle 115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80" name="Rectangle 116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81" name="Rectangle 117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82" name="Rectangle 118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83" name="Rectangle 119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84" name="Rectangle 120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85" name="Rectangle 121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86" name="AutoShape 12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87" name="Rectangle 12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88" name="AutoShape 124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1789" name="Rectangle 125"/>
          <p:cNvSpPr>
            <a:spLocks noChangeArrowheads="1"/>
          </p:cNvSpPr>
          <p:nvPr/>
        </p:nvSpPr>
        <p:spPr bwMode="auto">
          <a:xfrm>
            <a:off x="269568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41790" name="Rectangle 126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241791" name="Rectangle 127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41792" name="Rectangle 128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cxnSp>
        <p:nvCxnSpPr>
          <p:cNvPr id="241793" name="AutoShape 129"/>
          <p:cNvCxnSpPr>
            <a:cxnSpLocks noChangeShapeType="1"/>
            <a:stCxn id="241792" idx="3"/>
            <a:endCxn id="241786" idx="5"/>
          </p:cNvCxnSpPr>
          <p:nvPr/>
        </p:nvCxnSpPr>
        <p:spPr bwMode="auto">
          <a:xfrm flipV="1">
            <a:off x="3317760" y="3545652"/>
            <a:ext cx="2799360" cy="501173"/>
          </a:xfrm>
          <a:prstGeom prst="bentConnector2">
            <a:avLst/>
          </a:prstGeom>
          <a:noFill/>
          <a:ln w="5472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045850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69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69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69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69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69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69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69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69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69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69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0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0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0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0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0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0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0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0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0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0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1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1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1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1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1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1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1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17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18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19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20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21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22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23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24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25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26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27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28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29" name="Rectangle 41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30" name="Rectangle 4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31" name="Rectangle 43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32" name="Rectangle 44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33" name="Rectangle 45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34" name="Rectangle 46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35" name="Rectangle 47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36" name="Rectangle 48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37" name="Rectangle 49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38" name="Rectangle 5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39" name="Rectangle 5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40" name="Rectangle 5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41" name="Rectangle 5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42" name="Rectangle 54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43" name="Rectangle 55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44" name="Rectangle 56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45" name="Rectangle 57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46" name="Rectangle 58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47" name="Rectangle 59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48" name="Rectangle 60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49" name="Rectangle 6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50" name="Rectangle 62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51" name="Rectangle 63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52" name="Rectangle 64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53" name="Rectangle 65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54" name="Rectangle 66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55" name="Rectangle 67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56" name="Rectangle 68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57" name="Rectangle 69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58" name="Rectangle 7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59" name="Rectangle 7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60" name="Rectangle 72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61" name="Rectangle 73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62" name="Rectangle 74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63" name="Rectangle 7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64" name="Rectangle 7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65" name="Rectangle 7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66" name="Rectangle 7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67" name="Rectangle 7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68" name="Rectangle 8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69" name="Rectangle 8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70" name="Rectangle 8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71" name="Rectangle 8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72" name="Rectangle 8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73" name="Rectangle 8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74" name="Rectangle 8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75" name="Rectangle 8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76" name="Rectangle 88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77" name="Rectangle 89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78" name="Rectangle 90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79" name="Rectangle 91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80" name="Rectangle 92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81" name="Rectangle 93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82" name="Rectangle 94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83" name="Rectangle 95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84" name="Rectangle 96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85" name="Rectangle 97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86" name="Rectangle 98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87" name="Rectangle 99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88" name="Rectangle 100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89" name="Rectangle 101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90" name="Rectangle 102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91" name="Rectangle 103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92" name="Rectangle 104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93" name="Rectangle 105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94" name="Rectangle 106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95" name="Rectangle 107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96" name="Rectangle 108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97" name="Rectangle 109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98" name="Rectangle 110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799" name="Rectangle 111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800" name="Rectangle 112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801" name="Rectangle 113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802" name="Rectangle 114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803" name="Rectangle 115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804" name="Rectangle 116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805" name="Rectangle 117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806" name="Rectangle 118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807" name="Rectangle 119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808" name="Rectangle 120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809" name="Rectangle 121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810" name="AutoShape 12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811" name="Rectangle 12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812" name="AutoShape 124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2813" name="Rectangle 125"/>
          <p:cNvSpPr>
            <a:spLocks noChangeArrowheads="1"/>
          </p:cNvSpPr>
          <p:nvPr/>
        </p:nvSpPr>
        <p:spPr bwMode="auto">
          <a:xfrm>
            <a:off x="269568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42814" name="Rectangle 126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242815" name="Rectangle 127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42816" name="Rectangle 128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cxnSp>
        <p:nvCxnSpPr>
          <p:cNvPr id="242817" name="AutoShape 129"/>
          <p:cNvCxnSpPr>
            <a:cxnSpLocks noChangeShapeType="1"/>
            <a:stCxn id="242814" idx="3"/>
            <a:endCxn id="242810" idx="2"/>
          </p:cNvCxnSpPr>
          <p:nvPr/>
        </p:nvCxnSpPr>
        <p:spPr bwMode="auto">
          <a:xfrm flipV="1">
            <a:off x="2695680" y="3421799"/>
            <a:ext cx="3296160" cy="1441"/>
          </a:xfrm>
          <a:prstGeom prst="bentConnector3">
            <a:avLst>
              <a:gd name="adj1" fmla="val 50000"/>
            </a:avLst>
          </a:prstGeom>
          <a:noFill/>
          <a:ln w="5472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096052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1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1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1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1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1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2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2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2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2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2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2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2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2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2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2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3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3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3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3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3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3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3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3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3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3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4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41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42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43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44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45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46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47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48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49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50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51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52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53" name="Rectangle 41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54" name="Rectangle 4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55" name="Rectangle 43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56" name="Rectangle 44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57" name="Rectangle 45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58" name="Rectangle 46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59" name="Rectangle 47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60" name="Rectangle 48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61" name="Rectangle 49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62" name="Rectangle 5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63" name="Rectangle 5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64" name="Rectangle 5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65" name="Rectangle 5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66" name="Rectangle 54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67" name="Rectangle 55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68" name="Rectangle 56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69" name="Rectangle 57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70" name="Rectangle 58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71" name="Rectangle 59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72" name="Rectangle 60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73" name="Rectangle 6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74" name="Rectangle 62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75" name="Rectangle 63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76" name="Rectangle 64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77" name="Rectangle 65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78" name="Rectangle 66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79" name="Rectangle 67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80" name="Rectangle 68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81" name="Rectangle 69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82" name="Rectangle 7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83" name="Rectangle 7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84" name="Rectangle 72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85" name="Rectangle 73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86" name="Rectangle 74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87" name="Rectangle 7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88" name="Rectangle 7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89" name="Rectangle 7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90" name="Rectangle 7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91" name="Rectangle 7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92" name="Rectangle 8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93" name="Rectangle 8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94" name="Rectangle 8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95" name="Rectangle 8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96" name="Rectangle 8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97" name="Rectangle 8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98" name="Rectangle 8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799" name="Rectangle 8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00" name="Rectangle 88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01" name="Rectangle 89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02" name="Rectangle 90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03" name="Rectangle 91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04" name="Rectangle 92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05" name="Rectangle 93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06" name="Rectangle 94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07" name="Rectangle 95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08" name="Rectangle 96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09" name="Rectangle 97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10" name="Rectangle 98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11" name="Rectangle 99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12" name="Rectangle 100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13" name="Rectangle 101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14" name="Rectangle 102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15" name="Rectangle 103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16" name="Rectangle 104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17" name="Rectangle 105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18" name="Rectangle 106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19" name="Rectangle 107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20" name="Rectangle 108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21" name="Rectangle 109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22" name="Rectangle 110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23" name="Rectangle 111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24" name="Rectangle 112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25" name="Rectangle 113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26" name="Rectangle 114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27" name="Rectangle 115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28" name="Rectangle 116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29" name="Rectangle 117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30" name="Rectangle 118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31" name="Rectangle 119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32" name="Rectangle 120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33" name="Rectangle 121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34" name="AutoShape 12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35" name="Rectangle 12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36" name="AutoShape 124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3837" name="Rectangle 125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43838" name="Rectangle 126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43839" name="Rectangle 127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43840" name="Rectangle 128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</p:spTree>
    <p:extLst>
      <p:ext uri="{BB962C8B-B14F-4D97-AF65-F5344CB8AC3E}">
        <p14:creationId xmlns:p14="http://schemas.microsoft.com/office/powerpoint/2010/main" val="12601554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3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3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4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4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4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4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4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4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4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4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4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4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5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5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5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5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5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5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5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5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5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5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6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6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6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6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6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65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66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67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68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69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70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71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72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73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74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75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76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77" name="Rectangle 41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78" name="Rectangle 4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79" name="Rectangle 43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80" name="Rectangle 44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81" name="Rectangle 45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82" name="Rectangle 46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83" name="Rectangle 47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84" name="Rectangle 48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85" name="Rectangle 49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86" name="Rectangle 5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87" name="Rectangle 5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88" name="Rectangle 5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89" name="Rectangle 5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90" name="Rectangle 54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91" name="Rectangle 55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92" name="Rectangle 56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93" name="Rectangle 57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94" name="Rectangle 58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95" name="Rectangle 59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96" name="Rectangle 60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97" name="Rectangle 6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98" name="Rectangle 62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799" name="Rectangle 63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00" name="Rectangle 64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01" name="Rectangle 65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02" name="Rectangle 66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03" name="Rectangle 67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04" name="Rectangle 68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05" name="Rectangle 69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06" name="Rectangle 7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07" name="Rectangle 7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08" name="Rectangle 72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09" name="Rectangle 73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10" name="Rectangle 74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11" name="Rectangle 7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12" name="Rectangle 7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13" name="Rectangle 7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14" name="Rectangle 7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15" name="Rectangle 7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16" name="Rectangle 8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17" name="Rectangle 8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18" name="Rectangle 8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19" name="Rectangle 8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20" name="Rectangle 8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21" name="Rectangle 8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22" name="Rectangle 8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23" name="Rectangle 8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24" name="Rectangle 88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25" name="Rectangle 89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26" name="Rectangle 90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27" name="Rectangle 91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28" name="Rectangle 92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29" name="Rectangle 93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30" name="Rectangle 94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31" name="Rectangle 95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32" name="Rectangle 96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33" name="Rectangle 97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34" name="Rectangle 98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35" name="Rectangle 99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36" name="Rectangle 100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37" name="Rectangle 101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38" name="Rectangle 102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39" name="Rectangle 103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40" name="Rectangle 104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41" name="Rectangle 105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42" name="Rectangle 106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43" name="Rectangle 107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44" name="Rectangle 108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45" name="Rectangle 109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46" name="Rectangle 110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47" name="Rectangle 111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48" name="Rectangle 112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49" name="Rectangle 113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50" name="Rectangle 114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51" name="Rectangle 115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52" name="Rectangle 116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53" name="Rectangle 117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54" name="Rectangle 118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55" name="Rectangle 119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56" name="Rectangle 120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57" name="Rectangle 121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58" name="AutoShape 12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59" name="Rectangle 12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60" name="AutoShape 124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4861" name="Rectangle 125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44862" name="Rectangle 126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44863" name="Rectangle 127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44864" name="Rectangle 128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44865" name="Oval 129"/>
          <p:cNvSpPr>
            <a:spLocks noChangeArrowheads="1"/>
          </p:cNvSpPr>
          <p:nvPr/>
        </p:nvSpPr>
        <p:spPr bwMode="auto">
          <a:xfrm>
            <a:off x="3110400" y="2903345"/>
            <a:ext cx="1036800" cy="1036909"/>
          </a:xfrm>
          <a:prstGeom prst="ellipse">
            <a:avLst/>
          </a:prstGeom>
          <a:noFill/>
          <a:ln w="9144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657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03563" y="893145"/>
            <a:ext cx="8189987" cy="5718549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1701" y="893146"/>
            <a:ext cx="7383852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of paths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 a path with just the start in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While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isn’t empty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Take a path out of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Call the last node in the path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 is the goal, you are done.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you have seen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before, skip it.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for all neighbors of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endParaRPr lang="en-US" altLang="zh-CN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path + neighbor   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Add the new path to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20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Search </a:t>
            </a:r>
            <a:r>
              <a:rPr lang="en-US" sz="4600" dirty="0" err="1" smtClean="0">
                <a:latin typeface="Calibri"/>
                <a:cs typeface="Calibri"/>
              </a:rPr>
              <a:t>Pseudocode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3563" y="3750957"/>
            <a:ext cx="8189987" cy="451066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6752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6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6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6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6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6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6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6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6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7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7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7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7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7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7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7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7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7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7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8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8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8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8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8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8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8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8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8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89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90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91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92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93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94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95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96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97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98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799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00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01" name="Rectangle 41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02" name="Rectangle 4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03" name="Rectangle 43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04" name="Rectangle 44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05" name="Rectangle 45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06" name="Rectangle 46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07" name="Rectangle 47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08" name="Rectangle 48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09" name="Rectangle 49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10" name="Rectangle 5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11" name="Rectangle 5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12" name="Rectangle 5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13" name="Rectangle 5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14" name="Rectangle 54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15" name="Rectangle 55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16" name="Rectangle 56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17" name="Rectangle 57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18" name="Rectangle 58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19" name="Rectangle 59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20" name="Rectangle 60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21" name="Rectangle 6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22" name="Rectangle 62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23" name="Rectangle 63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24" name="Rectangle 64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25" name="Rectangle 65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26" name="Rectangle 66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27" name="Rectangle 67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28" name="Rectangle 68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29" name="Rectangle 69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30" name="Rectangle 7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31" name="Rectangle 7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32" name="Rectangle 72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33" name="Rectangle 73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34" name="Rectangle 74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35" name="Rectangle 7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36" name="Rectangle 7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37" name="Rectangle 7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38" name="Rectangle 7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39" name="Rectangle 7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40" name="Rectangle 8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41" name="Rectangle 8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42" name="Rectangle 8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43" name="Rectangle 8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44" name="Rectangle 8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45" name="Rectangle 8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46" name="Rectangle 8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47" name="Rectangle 8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48" name="Rectangle 88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49" name="Rectangle 89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50" name="Rectangle 90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51" name="Rectangle 91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52" name="Rectangle 92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53" name="Rectangle 93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54" name="Rectangle 94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55" name="Rectangle 95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56" name="Rectangle 96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57" name="Rectangle 97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58" name="Rectangle 98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59" name="Rectangle 99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60" name="Rectangle 100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61" name="Rectangle 101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62" name="Rectangle 102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63" name="Rectangle 103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64" name="Rectangle 104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65" name="Rectangle 105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66" name="Rectangle 106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67" name="Rectangle 107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68" name="Rectangle 108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69" name="Rectangle 109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70" name="Rectangle 110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71" name="Rectangle 111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72" name="Rectangle 112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73" name="Rectangle 113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74" name="Rectangle 114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75" name="Rectangle 115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76" name="Rectangle 116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77" name="Rectangle 117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78" name="Rectangle 118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79" name="Rectangle 119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80" name="Rectangle 120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81" name="Rectangle 121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82" name="AutoShape 12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83" name="Rectangle 12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84" name="AutoShape 124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5885" name="Rectangle 125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45886" name="Rectangle 126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45887" name="Rectangle 127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45888" name="Rectangle 128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45889" name="Rectangle 129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45890" name="Rectangle 130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</p:spTree>
    <p:extLst>
      <p:ext uri="{BB962C8B-B14F-4D97-AF65-F5344CB8AC3E}">
        <p14:creationId xmlns:p14="http://schemas.microsoft.com/office/powerpoint/2010/main" val="17314734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78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78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78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78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79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79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79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79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79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79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79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79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79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79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0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0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0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0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0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0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0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0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0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0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1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1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1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13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14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15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16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17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18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19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20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21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22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23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24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25" name="Rectangle 4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26" name="Rectangle 42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27" name="Rectangle 43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28" name="Rectangle 44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29" name="Rectangle 45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30" name="Rectangle 46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31" name="Rectangle 47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32" name="Rectangle 48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33" name="Rectangle 49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34" name="Rectangle 50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35" name="Rectangle 51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36" name="Rectangle 52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37" name="Rectangle 53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38" name="Rectangle 54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39" name="Rectangle 55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40" name="Rectangle 56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41" name="Rectangle 57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42" name="Rectangle 58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43" name="Rectangle 59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44" name="Rectangle 6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45" name="Rectangle 6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46" name="Rectangle 6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47" name="Rectangle 6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48" name="Rectangle 6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49" name="Rectangle 6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50" name="Rectangle 6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51" name="Rectangle 6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52" name="Rectangle 68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53" name="Rectangle 69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54" name="Rectangle 70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55" name="Rectangle 71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56" name="Rectangle 72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57" name="Rectangle 73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58" name="Rectangle 74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59" name="Rectangle 75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60" name="Rectangle 76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61" name="Rectangle 77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62" name="Rectangle 78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63" name="Rectangle 79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64" name="Rectangle 80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65" name="Rectangle 81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66" name="Rectangle 82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67" name="Rectangle 83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68" name="Rectangle 84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69" name="Rectangle 85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70" name="Rectangle 86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71" name="Rectangle 87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72" name="Rectangle 88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73" name="Rectangle 89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74" name="Rectangle 90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75" name="Rectangle 91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76" name="Rectangle 92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77" name="Rectangle 93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78" name="Rectangle 94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79" name="Rectangle 95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80" name="Rectangle 96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81" name="Rectangle 97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82" name="Rectangle 98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83" name="Rectangle 99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84" name="Rectangle 100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85" name="Rectangle 101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86" name="Rectangle 102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87" name="Rectangle 103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88" name="Rectangle 104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89" name="Rectangle 105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90" name="Rectangle 106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91" name="Rectangle 107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92" name="Rectangle 108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93" name="Rectangle 109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94" name="Rectangle 110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95" name="Rectangle 111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96" name="Rectangle 112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97" name="Rectangle 113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98" name="Rectangle 114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899" name="Rectangle 115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900" name="Rectangle 116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901" name="Rectangle 117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902" name="Rectangle 118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903" name="AutoShape 119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904" name="Rectangle 120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905" name="AutoShape 121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6906" name="Rectangle 122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46907" name="Rectangle 123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46908" name="Rectangle 12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46909" name="Rectangle 125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46910" name="Rectangle 12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46911" name="Rectangle 12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46912" name="Rectangle 128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46913" name="Rectangle 129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46914" name="Rectangle 130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</p:spTree>
    <p:extLst>
      <p:ext uri="{BB962C8B-B14F-4D97-AF65-F5344CB8AC3E}">
        <p14:creationId xmlns:p14="http://schemas.microsoft.com/office/powerpoint/2010/main" val="38302293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0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1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1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1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1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1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1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1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1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1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1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2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2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2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2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2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2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2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2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2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2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3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3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3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3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3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3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3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37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38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39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40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41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42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43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44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45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46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47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48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49" name="Rectangle 4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50" name="Rectangle 42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51" name="Rectangle 43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52" name="Rectangle 44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53" name="Rectangle 45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54" name="Rectangle 46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55" name="Rectangle 47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56" name="Rectangle 48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57" name="Rectangle 49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58" name="Rectangle 50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59" name="Rectangle 51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60" name="Rectangle 52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61" name="Rectangle 53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62" name="Rectangle 54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63" name="Rectangle 55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64" name="Rectangle 56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65" name="Rectangle 57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66" name="Rectangle 58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67" name="Rectangle 59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68" name="Rectangle 6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69" name="Rectangle 6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70" name="Rectangle 6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71" name="Rectangle 6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72" name="Rectangle 6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73" name="Rectangle 6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74" name="Rectangle 6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75" name="Rectangle 6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76" name="Rectangle 68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77" name="Rectangle 69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78" name="Rectangle 70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79" name="Rectangle 71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80" name="Rectangle 72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81" name="Rectangle 73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82" name="Rectangle 74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83" name="Rectangle 75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84" name="Rectangle 76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85" name="Rectangle 77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86" name="Rectangle 78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87" name="Rectangle 79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88" name="Rectangle 80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89" name="Rectangle 81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90" name="Rectangle 82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91" name="Rectangle 83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92" name="Rectangle 84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93" name="Rectangle 85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94" name="Rectangle 86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95" name="Rectangle 87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96" name="Rectangle 88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97" name="Rectangle 89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98" name="Rectangle 90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899" name="Rectangle 91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00" name="Rectangle 92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01" name="Rectangle 93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02" name="Rectangle 94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03" name="Rectangle 95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04" name="Rectangle 96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05" name="Rectangle 97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06" name="Rectangle 98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07" name="Rectangle 99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08" name="Rectangle 100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09" name="Rectangle 101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10" name="Rectangle 102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11" name="Rectangle 103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12" name="Rectangle 104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13" name="Rectangle 105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14" name="Rectangle 106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15" name="Rectangle 107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16" name="Rectangle 108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17" name="Rectangle 109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18" name="Rectangle 110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19" name="Rectangle 111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20" name="Rectangle 112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21" name="Rectangle 113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22" name="Rectangle 114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23" name="Rectangle 115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24" name="Rectangle 116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25" name="Rectangle 117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26" name="Rectangle 118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27" name="AutoShape 119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28" name="Rectangle 120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29" name="AutoShape 121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7930" name="Rectangle 122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47931" name="Rectangle 123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47932" name="Rectangle 12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47933" name="Rectangle 125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47934" name="Rectangle 12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47935" name="Rectangle 12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47936" name="Rectangle 128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47937" name="Rectangle 129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47938" name="Rectangle 130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47939" name="Oval 131"/>
          <p:cNvSpPr>
            <a:spLocks noChangeArrowheads="1"/>
          </p:cNvSpPr>
          <p:nvPr/>
        </p:nvSpPr>
        <p:spPr bwMode="auto">
          <a:xfrm>
            <a:off x="3732480" y="2903345"/>
            <a:ext cx="1036800" cy="1036909"/>
          </a:xfrm>
          <a:prstGeom prst="ellipse">
            <a:avLst/>
          </a:prstGeom>
          <a:noFill/>
          <a:ln w="9144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02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3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3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3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3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3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3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4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4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4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4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4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4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4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4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4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4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5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5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5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5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5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5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5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5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5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5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6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61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62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63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64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65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66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67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68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69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70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71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72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73" name="Rectangle 4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74" name="Rectangle 42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75" name="Rectangle 43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76" name="Rectangle 44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77" name="Rectangle 45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78" name="Rectangle 46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79" name="Rectangle 47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80" name="Rectangle 48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81" name="Rectangle 49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82" name="Rectangle 50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83" name="Rectangle 51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84" name="Rectangle 52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85" name="Rectangle 53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86" name="Rectangle 54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87" name="Rectangle 55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88" name="Rectangle 56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89" name="Rectangle 57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90" name="Rectangle 58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91" name="Rectangle 59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92" name="Rectangle 6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93" name="Rectangle 6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94" name="Rectangle 6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95" name="Rectangle 6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96" name="Rectangle 6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97" name="Rectangle 6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98" name="Rectangle 6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899" name="Rectangle 6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00" name="Rectangle 68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01" name="Rectangle 69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02" name="Rectangle 70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03" name="Rectangle 71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04" name="Rectangle 72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05" name="Rectangle 73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06" name="Rectangle 74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07" name="Rectangle 75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08" name="Rectangle 76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09" name="Rectangle 77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10" name="Rectangle 78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11" name="Rectangle 79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12" name="Rectangle 80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13" name="Rectangle 81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14" name="Rectangle 82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15" name="Rectangle 83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16" name="Rectangle 84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17" name="Rectangle 85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18" name="Rectangle 86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19" name="Rectangle 87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20" name="Rectangle 88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21" name="Rectangle 89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22" name="Rectangle 90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23" name="Rectangle 91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24" name="Rectangle 92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25" name="Rectangle 93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26" name="Rectangle 94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27" name="Rectangle 95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28" name="Rectangle 96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29" name="Rectangle 97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30" name="Rectangle 98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31" name="Rectangle 99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32" name="Rectangle 100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33" name="Rectangle 101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34" name="Rectangle 102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35" name="Rectangle 103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36" name="Rectangle 104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37" name="Rectangle 105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38" name="Rectangle 106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39" name="Rectangle 107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40" name="Rectangle 108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41" name="Rectangle 109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42" name="Rectangle 110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43" name="Rectangle 111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44" name="Rectangle 112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45" name="Rectangle 113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46" name="Rectangle 114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47" name="Rectangle 115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48" name="Rectangle 116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49" name="Rectangle 117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50" name="Rectangle 118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51" name="AutoShape 119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52" name="Rectangle 120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53" name="AutoShape 121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8954" name="Rectangle 122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48955" name="Rectangle 123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48956" name="Rectangle 12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48957" name="Rectangle 125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48958" name="Rectangle 12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48959" name="Rectangle 127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48960" name="Rectangle 128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48961" name="Rectangle 129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48962" name="Rectangle 130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48963" name="Rectangle 131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48964" name="Rectangle 132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</p:spTree>
    <p:extLst>
      <p:ext uri="{BB962C8B-B14F-4D97-AF65-F5344CB8AC3E}">
        <p14:creationId xmlns:p14="http://schemas.microsoft.com/office/powerpoint/2010/main" val="24620629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5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5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6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6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6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6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6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6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6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6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6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6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7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7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7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7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7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7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7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7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7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7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8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8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8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8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8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85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86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87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88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89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90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91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92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93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94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95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96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97" name="Rectangle 41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98" name="Rectangle 42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899" name="Rectangle 43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00" name="Rectangle 44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01" name="Rectangle 45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02" name="Rectangle 46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03" name="Rectangle 47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04" name="Rectangle 4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05" name="Rectangle 49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06" name="Rectangle 50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07" name="Rectangle 51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08" name="Rectangle 52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09" name="Rectangle 53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10" name="Rectangle 54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11" name="Rectangle 55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12" name="Rectangle 56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13" name="Rectangle 57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14" name="Rectangle 58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15" name="Rectangle 59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16" name="Rectangle 60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17" name="Rectangle 61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18" name="Rectangle 62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19" name="Rectangle 63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20" name="Rectangle 64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21" name="Rectangle 65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22" name="Rectangle 66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23" name="Rectangle 67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24" name="Rectangle 6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25" name="Rectangle 6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26" name="Rectangle 7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27" name="Rectangle 7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28" name="Rectangle 7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29" name="Rectangle 7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30" name="Rectangle 7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31" name="Rectangle 7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32" name="Rectangle 7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33" name="Rectangle 7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34" name="Rectangle 7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35" name="Rectangle 7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36" name="Rectangle 8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37" name="Rectangle 8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38" name="Rectangle 8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39" name="Rectangle 8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40" name="Rectangle 8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41" name="Rectangle 8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42" name="Rectangle 8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43" name="Rectangle 8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44" name="Rectangle 8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45" name="Rectangle 8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46" name="Rectangle 9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47" name="Rectangle 9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48" name="Rectangle 9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49" name="Rectangle 9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50" name="Rectangle 9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51" name="Rectangle 9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52" name="Rectangle 9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53" name="Rectangle 9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54" name="Rectangle 9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55" name="Rectangle 9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56" name="Rectangle 10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57" name="Rectangle 10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58" name="Rectangle 10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59" name="Rectangle 10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60" name="Rectangle 10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61" name="Rectangle 10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62" name="Rectangle 10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63" name="Rectangle 10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64" name="Rectangle 10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65" name="Rectangle 10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66" name="Rectangle 11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67" name="Rectangle 11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68" name="Rectangle 11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69" name="Rectangle 11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70" name="Rectangle 11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71" name="Rectangle 11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72" name="AutoShape 116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73" name="Rectangle 117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74" name="AutoShape 118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9975" name="Rectangle 119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49976" name="Rectangle 120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49977" name="Rectangle 121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49978" name="Rectangle 122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49979" name="Rectangle 123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49980" name="Rectangle 124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49981" name="Rectangle 12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49982" name="Rectangle 126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49983" name="Rectangle 127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249984" name="Rectangle 128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49985" name="Rectangle 129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49986" name="Rectangle 130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49987" name="Rectangle 131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49988" name="Rectangle 132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</p:spTree>
    <p:extLst>
      <p:ext uri="{BB962C8B-B14F-4D97-AF65-F5344CB8AC3E}">
        <p14:creationId xmlns:p14="http://schemas.microsoft.com/office/powerpoint/2010/main" val="4893466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88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88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88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88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88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88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88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88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89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89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89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89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89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89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89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89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89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89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0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0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0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0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0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0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0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0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0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09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10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11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12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13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14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15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16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17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18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19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20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21" name="Rectangle 41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22" name="Rectangle 42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23" name="Rectangle 43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24" name="Rectangle 44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25" name="Rectangle 45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26" name="Rectangle 46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27" name="Rectangle 47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28" name="Rectangle 4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29" name="Rectangle 49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30" name="Rectangle 50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31" name="Rectangle 51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32" name="Rectangle 52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33" name="Rectangle 53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34" name="Rectangle 54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35" name="Rectangle 55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36" name="Rectangle 56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37" name="Rectangle 57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38" name="Rectangle 58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39" name="Rectangle 59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40" name="Rectangle 60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41" name="Rectangle 61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42" name="Rectangle 62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43" name="Rectangle 63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44" name="Rectangle 64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45" name="Rectangle 65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46" name="Rectangle 66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47" name="Rectangle 67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48" name="Rectangle 6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49" name="Rectangle 6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50" name="Rectangle 7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51" name="Rectangle 7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52" name="Rectangle 7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53" name="Rectangle 7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54" name="Rectangle 7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55" name="Rectangle 7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56" name="Rectangle 7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57" name="Rectangle 7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58" name="Rectangle 7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59" name="Rectangle 7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60" name="Rectangle 8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61" name="Rectangle 8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62" name="Rectangle 8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63" name="Rectangle 8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64" name="Rectangle 8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65" name="Rectangle 8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66" name="Rectangle 8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67" name="Rectangle 8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68" name="Rectangle 8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69" name="Rectangle 8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70" name="Rectangle 9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71" name="Rectangle 9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72" name="Rectangle 9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73" name="Rectangle 9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74" name="Rectangle 9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75" name="Rectangle 9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76" name="Rectangle 9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77" name="Rectangle 9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78" name="Rectangle 9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79" name="Rectangle 9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80" name="Rectangle 10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81" name="Rectangle 10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82" name="Rectangle 10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83" name="Rectangle 10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84" name="Rectangle 10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85" name="Rectangle 10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86" name="Rectangle 10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87" name="Rectangle 10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88" name="Rectangle 10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89" name="Rectangle 10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90" name="Rectangle 11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91" name="Rectangle 11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92" name="Rectangle 11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93" name="Rectangle 11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94" name="Rectangle 11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95" name="Rectangle 11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96" name="AutoShape 116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97" name="Rectangle 117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98" name="AutoShape 118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0999" name="Rectangle 119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1000" name="Rectangle 120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51001" name="Rectangle 121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51002" name="Rectangle 122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1003" name="Rectangle 123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1004" name="Rectangle 124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1005" name="Rectangle 12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51006" name="Rectangle 126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1007" name="Rectangle 127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251008" name="Rectangle 128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1009" name="Rectangle 129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1010" name="Rectangle 130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1011" name="Rectangle 131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51012" name="Rectangle 132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51013" name="Oval 133"/>
          <p:cNvSpPr>
            <a:spLocks noChangeArrowheads="1"/>
          </p:cNvSpPr>
          <p:nvPr/>
        </p:nvSpPr>
        <p:spPr bwMode="auto">
          <a:xfrm>
            <a:off x="4354560" y="2903345"/>
            <a:ext cx="1036800" cy="1036909"/>
          </a:xfrm>
          <a:prstGeom prst="ellipse">
            <a:avLst/>
          </a:prstGeom>
          <a:noFill/>
          <a:ln w="9144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8210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0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0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0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0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1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1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1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1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1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1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1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1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1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1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2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2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2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2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2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2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2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2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2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2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3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3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3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33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34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35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36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37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38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39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40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41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42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43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44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45" name="Rectangle 41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46" name="Rectangle 42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47" name="Rectangle 43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48" name="Rectangle 44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49" name="Rectangle 45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50" name="Rectangle 46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51" name="Rectangle 47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52" name="Rectangle 4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53" name="Rectangle 49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54" name="Rectangle 50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55" name="Rectangle 51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56" name="Rectangle 52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57" name="Rectangle 53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58" name="Rectangle 54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59" name="Rectangle 55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60" name="Rectangle 56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61" name="Rectangle 57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62" name="Rectangle 58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63" name="Rectangle 59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64" name="Rectangle 60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65" name="Rectangle 61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66" name="Rectangle 62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67" name="Rectangle 63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68" name="Rectangle 64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69" name="Rectangle 65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70" name="Rectangle 66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71" name="Rectangle 67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72" name="Rectangle 6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73" name="Rectangle 6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74" name="Rectangle 7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75" name="Rectangle 7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76" name="Rectangle 7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77" name="Rectangle 7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78" name="Rectangle 7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79" name="Rectangle 7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80" name="Rectangle 7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81" name="Rectangle 7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82" name="Rectangle 7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83" name="Rectangle 7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84" name="Rectangle 8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85" name="Rectangle 8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86" name="Rectangle 8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87" name="Rectangle 8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88" name="Rectangle 8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89" name="Rectangle 8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90" name="Rectangle 8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91" name="Rectangle 8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92" name="Rectangle 8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93" name="Rectangle 8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94" name="Rectangle 9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95" name="Rectangle 9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96" name="Rectangle 9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97" name="Rectangle 9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98" name="Rectangle 9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1999" name="Rectangle 9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00" name="Rectangle 9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01" name="Rectangle 9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02" name="Rectangle 9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03" name="Rectangle 9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04" name="Rectangle 10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05" name="Rectangle 10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06" name="Rectangle 10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07" name="Rectangle 10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08" name="Rectangle 10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09" name="Rectangle 10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10" name="Rectangle 10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11" name="Rectangle 10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12" name="Rectangle 10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13" name="Rectangle 10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14" name="Rectangle 11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15" name="Rectangle 11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16" name="Rectangle 11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17" name="Rectangle 11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18" name="Rectangle 11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19" name="Rectangle 11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20" name="AutoShape 116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21" name="Rectangle 117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22" name="AutoShape 118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023" name="Rectangle 119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2024" name="Rectangle 120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52025" name="Rectangle 121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52026" name="Rectangle 122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2027" name="Rectangle 123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2028" name="Rectangle 124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2029" name="Rectangle 12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52030" name="Rectangle 126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2031" name="Rectangle 127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2032" name="Rectangle 128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52033" name="Rectangle 12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2034" name="Rectangle 130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2035" name="Rectangle 131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2036" name="Rectangle 132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2037" name="Rectangle 133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52038" name="Rectangle 134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</p:spTree>
    <p:extLst>
      <p:ext uri="{BB962C8B-B14F-4D97-AF65-F5344CB8AC3E}">
        <p14:creationId xmlns:p14="http://schemas.microsoft.com/office/powerpoint/2010/main" val="19086317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3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3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3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3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3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3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3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3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3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3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4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4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4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4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4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4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4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4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4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4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5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5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5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5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5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5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5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57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58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59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60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61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62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63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64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65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66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67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68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69" name="Rectangle 41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70" name="Rectangle 42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71" name="Rectangle 43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72" name="Rectangle 44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73" name="Rectangle 45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74" name="Rectangle 46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75" name="Rectangle 47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76" name="Rectangle 48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77" name="Rectangle 49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78" name="Rectangle 50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79" name="Rectangle 51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80" name="Rectangle 52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81" name="Rectangle 53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82" name="Rectangle 5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83" name="Rectangle 55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84" name="Rectangle 56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85" name="Rectangle 57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86" name="Rectangle 58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87" name="Rectangle 59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88" name="Rectangle 60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89" name="Rectangle 61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90" name="Rectangle 62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91" name="Rectangle 63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92" name="Rectangle 64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93" name="Rectangle 65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94" name="Rectangle 66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95" name="Rectangle 67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96" name="Rectangle 68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97" name="Rectangle 69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98" name="Rectangle 70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2999" name="Rectangle 71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00" name="Rectangle 72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01" name="Rectangle 73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02" name="Rectangle 74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03" name="Rectangle 75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04" name="Rectangle 76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05" name="Rectangle 77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06" name="Rectangle 78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07" name="Rectangle 79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08" name="Rectangle 80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09" name="Rectangle 81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10" name="Rectangle 82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11" name="Rectangle 83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12" name="Rectangle 84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13" name="Rectangle 85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14" name="Rectangle 86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15" name="Rectangle 87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16" name="Rectangle 88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17" name="Rectangle 89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18" name="Rectangle 90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19" name="Rectangle 91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20" name="Rectangle 92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21" name="Rectangle 93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22" name="Rectangle 94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23" name="Rectangle 95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24" name="Rectangle 96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25" name="Rectangle 97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26" name="Rectangle 98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27" name="Rectangle 99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28" name="Rectangle 100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29" name="Rectangle 101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30" name="Rectangle 102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31" name="Rectangle 103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32" name="Rectangle 104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33" name="Rectangle 105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34" name="Rectangle 106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35" name="Rectangle 107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36" name="Rectangle 108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37" name="Rectangle 109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38" name="Rectangle 110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39" name="Rectangle 111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40" name="Rectangle 112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41" name="AutoShape 113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42" name="Rectangle 114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43" name="AutoShape 115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044" name="Rectangle 116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3045" name="Rectangle 117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53046" name="Rectangle 118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53047" name="Rectangle 119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3048" name="Rectangle 120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3049" name="Rectangle 12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3050" name="Rectangle 122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53051" name="Rectangle 12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3052" name="Rectangle 124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3053" name="Rectangle 125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53054" name="Rectangle 126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3055" name="Rectangle 127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253056" name="Rectangle 128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3057" name="Rectangle 12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3058" name="Rectangle 130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3059" name="Rectangle 131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3060" name="Rectangle 132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3061" name="Rectangle 133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53062" name="Rectangle 134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</p:spTree>
    <p:extLst>
      <p:ext uri="{BB962C8B-B14F-4D97-AF65-F5344CB8AC3E}">
        <p14:creationId xmlns:p14="http://schemas.microsoft.com/office/powerpoint/2010/main" val="40918863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5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5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5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5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5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5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6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6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6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6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6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6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6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6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6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6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7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7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7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7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7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7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7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7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7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7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8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81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82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83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84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85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86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87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88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89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90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91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92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93" name="Rectangle 41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94" name="Rectangle 42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95" name="Rectangle 43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96" name="Rectangle 44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97" name="Rectangle 45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98" name="Rectangle 46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3999" name="Rectangle 47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00" name="Rectangle 48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01" name="Rectangle 49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02" name="Rectangle 50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03" name="Rectangle 51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04" name="Rectangle 52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05" name="Rectangle 53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06" name="Rectangle 5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07" name="Rectangle 55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08" name="Rectangle 56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09" name="Rectangle 57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10" name="Rectangle 58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11" name="Rectangle 59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12" name="Rectangle 60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13" name="Rectangle 61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14" name="Rectangle 62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15" name="Rectangle 63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16" name="Rectangle 64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17" name="Rectangle 65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18" name="Rectangle 66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19" name="Rectangle 67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20" name="Rectangle 68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21" name="Rectangle 69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22" name="Rectangle 70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23" name="Rectangle 71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24" name="Rectangle 72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25" name="Rectangle 73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26" name="Rectangle 74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27" name="Rectangle 75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28" name="Rectangle 76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29" name="Rectangle 77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30" name="Rectangle 78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31" name="Rectangle 79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32" name="Rectangle 80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33" name="Rectangle 81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34" name="Rectangle 82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35" name="Rectangle 83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36" name="Rectangle 84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37" name="Rectangle 85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38" name="Rectangle 86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39" name="Rectangle 87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40" name="Rectangle 88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41" name="Rectangle 89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42" name="Rectangle 90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43" name="Rectangle 91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44" name="Rectangle 92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45" name="Rectangle 93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46" name="Rectangle 94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47" name="Rectangle 95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48" name="Rectangle 96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49" name="Rectangle 97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50" name="Rectangle 98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51" name="Rectangle 99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52" name="Rectangle 100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53" name="Rectangle 101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54" name="Rectangle 102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55" name="Rectangle 103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56" name="Rectangle 104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57" name="Rectangle 105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58" name="Rectangle 106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59" name="Rectangle 107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60" name="Rectangle 108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61" name="Rectangle 109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62" name="Rectangle 110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63" name="Rectangle 111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64" name="Rectangle 112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65" name="AutoShape 113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66" name="Rectangle 114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67" name="AutoShape 115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068" name="Rectangle 116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4069" name="Rectangle 117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54070" name="Rectangle 118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54071" name="Rectangle 119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4072" name="Rectangle 120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4073" name="Rectangle 12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4074" name="Rectangle 122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54075" name="Rectangle 12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4076" name="Rectangle 124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4077" name="Rectangle 125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54078" name="Rectangle 126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4079" name="Rectangle 127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254080" name="Rectangle 128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4081" name="Rectangle 12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4082" name="Rectangle 130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4083" name="Rectangle 131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4084" name="Rectangle 132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4085" name="Rectangle 133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54086" name="Rectangle 134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54087" name="Oval 135"/>
          <p:cNvSpPr>
            <a:spLocks noChangeArrowheads="1"/>
          </p:cNvSpPr>
          <p:nvPr/>
        </p:nvSpPr>
        <p:spPr bwMode="auto">
          <a:xfrm>
            <a:off x="4976640" y="2903345"/>
            <a:ext cx="1036800" cy="1036909"/>
          </a:xfrm>
          <a:prstGeom prst="ellipse">
            <a:avLst/>
          </a:prstGeom>
          <a:noFill/>
          <a:ln w="9144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6002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97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97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98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98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98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98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98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98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98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98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98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98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99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99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99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99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99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99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99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99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99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499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0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0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0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0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0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05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06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07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08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09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10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11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12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13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14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15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16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17" name="Rectangle 41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18" name="Rectangle 42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19" name="Rectangle 43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20" name="Rectangle 44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21" name="Rectangle 45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22" name="Rectangle 46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23" name="Rectangle 47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24" name="Rectangle 48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25" name="Rectangle 49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26" name="Rectangle 50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27" name="Rectangle 51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28" name="Rectangle 52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29" name="Rectangle 53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30" name="Rectangle 5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31" name="Rectangle 55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32" name="Rectangle 56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33" name="Rectangle 57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34" name="Rectangle 58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35" name="Rectangle 59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36" name="Rectangle 60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37" name="Rectangle 61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38" name="Rectangle 62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39" name="Rectangle 63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40" name="Rectangle 64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41" name="Rectangle 65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42" name="Rectangle 66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43" name="Rectangle 67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44" name="Rectangle 68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45" name="Rectangle 69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46" name="Rectangle 70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47" name="Rectangle 71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48" name="Rectangle 72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49" name="Rectangle 73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50" name="Rectangle 74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51" name="Rectangle 75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52" name="Rectangle 76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53" name="Rectangle 77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54" name="Rectangle 78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55" name="Rectangle 79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56" name="Rectangle 80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57" name="Rectangle 81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58" name="Rectangle 82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59" name="Rectangle 83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60" name="Rectangle 84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61" name="Rectangle 85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62" name="Rectangle 86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63" name="Rectangle 87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64" name="Rectangle 88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65" name="Rectangle 89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66" name="Rectangle 90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67" name="Rectangle 91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68" name="Rectangle 92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69" name="Rectangle 93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70" name="Rectangle 94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71" name="Rectangle 95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72" name="Rectangle 96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73" name="Rectangle 97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74" name="Rectangle 98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75" name="Rectangle 99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76" name="Rectangle 100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77" name="Rectangle 101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78" name="Rectangle 102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79" name="Rectangle 103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80" name="Rectangle 104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81" name="Rectangle 105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82" name="Rectangle 106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83" name="Rectangle 107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84" name="Rectangle 108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85" name="Rectangle 109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86" name="Rectangle 110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87" name="Rectangle 111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88" name="Rectangle 112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89" name="AutoShape 113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90" name="Rectangle 114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91" name="AutoShape 115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5092" name="Rectangle 116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5093" name="Rectangle 117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55094" name="Rectangle 118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55095" name="Rectangle 119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5096" name="Rectangle 120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5097" name="Rectangle 12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5098" name="Rectangle 122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55099" name="Rectangle 12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5100" name="Rectangle 124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5101" name="Rectangle 125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55102" name="Rectangle 126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255103" name="Rectangle 127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255104" name="Rectangle 128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55105" name="Rectangle 129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5106" name="Rectangle 13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5107" name="Rectangle 13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5108" name="Rectangle 132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5109" name="Rectangle 133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5110" name="Rectangle 134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5111" name="Rectangle 135"/>
          <p:cNvSpPr>
            <a:spLocks noChangeArrowheads="1"/>
          </p:cNvSpPr>
          <p:nvPr/>
        </p:nvSpPr>
        <p:spPr bwMode="auto">
          <a:xfrm>
            <a:off x="26971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55112" name="Rectangle 136"/>
          <p:cNvSpPr>
            <a:spLocks noChangeArrowheads="1"/>
          </p:cNvSpPr>
          <p:nvPr/>
        </p:nvSpPr>
        <p:spPr bwMode="auto">
          <a:xfrm>
            <a:off x="26971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</p:spTree>
    <p:extLst>
      <p:ext uri="{BB962C8B-B14F-4D97-AF65-F5344CB8AC3E}">
        <p14:creationId xmlns:p14="http://schemas.microsoft.com/office/powerpoint/2010/main" val="23129527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03563" y="893145"/>
            <a:ext cx="8189987" cy="5718549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1701" y="893146"/>
            <a:ext cx="7383852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of paths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 a path with just the start in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While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isn’t empty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Take a path out of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Call the last node in the path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 is the goal, you are done.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you have seen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before, skip it.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for all neighbors of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endParaRPr lang="en-US" altLang="zh-CN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path + neighbor   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Add the new path to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20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Search </a:t>
            </a:r>
            <a:r>
              <a:rPr lang="en-US" sz="4600" dirty="0" err="1" smtClean="0">
                <a:latin typeface="Calibri"/>
                <a:cs typeface="Calibri"/>
              </a:rPr>
              <a:t>Pseudocode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3563" y="4213871"/>
            <a:ext cx="8189987" cy="451066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5828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0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0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0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0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0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0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0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0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1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1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1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1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1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1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1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1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1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1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2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2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2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2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2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2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2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2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2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29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30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31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32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33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34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35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36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37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38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39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40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41" name="Rectangle 41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42" name="Rectangle 42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43" name="Rectangle 43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44" name="Rectangle 44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45" name="Rectangle 45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46" name="Rectangle 46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47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48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49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50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51" name="Rectangle 51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52" name="Rectangle 5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53" name="Rectangle 5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54" name="Rectangle 5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55" name="Rectangle 5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56" name="Rectangle 5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57" name="Rectangle 5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58" name="Rectangle 5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59" name="Rectangle 59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60" name="Rectangle 60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61" name="Rectangle 61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62" name="Rectangle 62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63" name="Rectangle 63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64" name="Rectangle 64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65" name="Rectangle 65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66" name="Rectangle 66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67" name="Rectangle 67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68" name="Rectangle 68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69" name="Rectangle 69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70" name="Rectangle 70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71" name="Rectangle 71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72" name="Rectangle 72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73" name="Rectangle 73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74" name="Rectangle 74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75" name="Rectangle 75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76" name="Rectangle 76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77" name="Rectangle 77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78" name="Rectangle 78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79" name="Rectangle 79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80" name="Rectangle 80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81" name="Rectangle 81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82" name="Rectangle 82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83" name="Rectangle 83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84" name="Rectangle 84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85" name="Rectangle 85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86" name="Rectangle 86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87" name="Rectangle 87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88" name="Rectangle 88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89" name="Rectangle 89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90" name="Rectangle 90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91" name="Rectangle 91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92" name="Rectangle 92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93" name="Rectangle 93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94" name="Rectangle 94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95" name="Rectangle 95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96" name="Rectangle 96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97" name="Rectangle 97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98" name="Rectangle 98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099" name="Rectangle 99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100" name="Rectangle 100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101" name="Rectangle 101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102" name="Rectangle 102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103" name="Rectangle 103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104" name="Rectangle 104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105" name="Rectangle 105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106" name="Rectangle 106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107" name="Rectangle 107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108" name="Rectangle 108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109" name="Rectangle 109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110" name="Rectangle 110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111" name="AutoShape 111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112" name="Rectangle 112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6113" name="Rectangle 113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56114" name="Rectangle 11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56115" name="Rectangle 115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6116" name="Rectangle 11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6117" name="Rectangle 117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6118" name="Rectangle 118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56119" name="Rectangle 11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6120" name="Rectangle 120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6121" name="Rectangle 121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56122" name="Rectangle 122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256123" name="Rectangle 123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256124" name="Rectangle 124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56125" name="Rectangle 125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256126" name="Rectangle 126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256127" name="Rectangle 12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0?</a:t>
            </a:r>
          </a:p>
        </p:txBody>
      </p:sp>
      <p:sp>
        <p:nvSpPr>
          <p:cNvPr id="256128" name="AutoShape 128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6129" name="Rectangle 129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6130" name="Rectangle 13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6131" name="Rectangle 13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6132" name="Rectangle 132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6133" name="Rectangle 133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6134" name="Rectangle 134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6135" name="Rectangle 135"/>
          <p:cNvSpPr>
            <a:spLocks noChangeArrowheads="1"/>
          </p:cNvSpPr>
          <p:nvPr/>
        </p:nvSpPr>
        <p:spPr bwMode="auto">
          <a:xfrm>
            <a:off x="26971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56136" name="Rectangle 136"/>
          <p:cNvSpPr>
            <a:spLocks noChangeArrowheads="1"/>
          </p:cNvSpPr>
          <p:nvPr/>
        </p:nvSpPr>
        <p:spPr bwMode="auto">
          <a:xfrm>
            <a:off x="26971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</p:spTree>
    <p:extLst>
      <p:ext uri="{BB962C8B-B14F-4D97-AF65-F5344CB8AC3E}">
        <p14:creationId xmlns:p14="http://schemas.microsoft.com/office/powerpoint/2010/main" val="40258468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2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2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2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2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3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3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3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3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3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3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3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3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3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3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4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4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4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4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4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4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4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4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4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4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5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5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5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53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54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55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56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57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58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59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60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61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62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63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64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65" name="Rectangle 41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66" name="Rectangle 42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67" name="Rectangle 43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68" name="Rectangle 44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69" name="Rectangle 45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70" name="Rectangle 46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71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72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73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74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75" name="Rectangle 51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76" name="Rectangle 5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77" name="Rectangle 5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78" name="Rectangle 5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79" name="Rectangle 5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80" name="Rectangle 5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81" name="Rectangle 5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82" name="Rectangle 5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83" name="Rectangle 59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84" name="Rectangle 60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85" name="Rectangle 61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86" name="Rectangle 62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87" name="Rectangle 63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88" name="Rectangle 64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89" name="Rectangle 65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90" name="Rectangle 66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91" name="Rectangle 67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92" name="Rectangle 68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93" name="Rectangle 69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94" name="Rectangle 70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95" name="Rectangle 71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96" name="Rectangle 72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97" name="Rectangle 73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98" name="Rectangle 74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099" name="Rectangle 75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00" name="Rectangle 76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01" name="Rectangle 77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02" name="Rectangle 78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03" name="Rectangle 79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04" name="Rectangle 80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05" name="Rectangle 81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06" name="Rectangle 82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07" name="Rectangle 83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08" name="Rectangle 84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09" name="Rectangle 85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10" name="Rectangle 86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11" name="Rectangle 87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12" name="Rectangle 88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13" name="Rectangle 89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14" name="Rectangle 90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15" name="Rectangle 91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16" name="Rectangle 92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17" name="Rectangle 93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18" name="Rectangle 94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19" name="Rectangle 95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20" name="Rectangle 96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21" name="Rectangle 97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22" name="Rectangle 98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23" name="Rectangle 99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24" name="Rectangle 100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25" name="Rectangle 101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26" name="Rectangle 102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27" name="Rectangle 103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28" name="Rectangle 104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29" name="Rectangle 105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30" name="Rectangle 106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31" name="Rectangle 107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32" name="Rectangle 108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33" name="Rectangle 109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34" name="Rectangle 110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35" name="AutoShape 111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36" name="Rectangle 112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7137" name="Rectangle 113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57138" name="Rectangle 11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57139" name="Rectangle 115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7140" name="Rectangle 11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7141" name="Rectangle 117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7142" name="Rectangle 118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57143" name="Rectangle 11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7144" name="Rectangle 120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7145" name="Rectangle 121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57146" name="Rectangle 122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257147" name="Rectangle 123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257148" name="Rectangle 124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57149" name="Rectangle 125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257150" name="Rectangle 126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257151" name="Rectangle 12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0?</a:t>
            </a:r>
          </a:p>
        </p:txBody>
      </p:sp>
      <p:sp>
        <p:nvSpPr>
          <p:cNvPr id="257152" name="AutoShape 128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7153" name="Rectangle 129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7154" name="Rectangle 13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7155" name="Rectangle 13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7156" name="Rectangle 132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7157" name="Rectangle 133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7158" name="Rectangle 134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7159" name="Rectangle 135"/>
          <p:cNvSpPr>
            <a:spLocks noChangeArrowheads="1"/>
          </p:cNvSpPr>
          <p:nvPr/>
        </p:nvSpPr>
        <p:spPr bwMode="auto">
          <a:xfrm>
            <a:off x="26971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57160" name="Rectangle 136"/>
          <p:cNvSpPr>
            <a:spLocks noChangeArrowheads="1"/>
          </p:cNvSpPr>
          <p:nvPr/>
        </p:nvSpPr>
        <p:spPr bwMode="auto">
          <a:xfrm>
            <a:off x="26971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57161" name="Oval 137"/>
          <p:cNvSpPr>
            <a:spLocks noChangeArrowheads="1"/>
          </p:cNvSpPr>
          <p:nvPr/>
        </p:nvSpPr>
        <p:spPr bwMode="auto">
          <a:xfrm>
            <a:off x="5598720" y="2903345"/>
            <a:ext cx="1036800" cy="1036909"/>
          </a:xfrm>
          <a:prstGeom prst="ellipse">
            <a:avLst/>
          </a:prstGeom>
          <a:noFill/>
          <a:ln w="9144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3795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5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5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5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5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5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5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5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5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5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5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6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6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6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6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6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6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6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6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6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6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7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7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7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7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7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7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7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77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78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79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80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81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82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83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84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85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86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87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88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89" name="Rectangle 41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90" name="Rectangle 42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91" name="Rectangle 43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92" name="Rectangle 44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93" name="Rectangle 45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94" name="Rectangle 46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95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96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97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98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099" name="Rectangle 51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00" name="Rectangle 5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01" name="Rectangle 5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02" name="Rectangle 5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03" name="Rectangle 5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04" name="Rectangle 5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05" name="Rectangle 5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06" name="Rectangle 5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07" name="Rectangle 59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08" name="Rectangle 60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09" name="Rectangle 61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10" name="Rectangle 62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11" name="Rectangle 63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12" name="Rectangle 64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13" name="Rectangle 65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14" name="Rectangle 66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15" name="Rectangle 67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16" name="Rectangle 68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17" name="Rectangle 69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18" name="Rectangle 70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19" name="Rectangle 71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20" name="Rectangle 72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21" name="Rectangle 73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22" name="Rectangle 74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23" name="Rectangle 75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24" name="Rectangle 76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25" name="Rectangle 77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26" name="Rectangle 78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27" name="Rectangle 79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28" name="Rectangle 80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29" name="Rectangle 81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30" name="Rectangle 82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31" name="Rectangle 83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32" name="Rectangle 84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33" name="Rectangle 85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34" name="Rectangle 86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35" name="Rectangle 87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36" name="Rectangle 88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37" name="Rectangle 89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38" name="Rectangle 90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39" name="Rectangle 91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40" name="Rectangle 92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41" name="Rectangle 93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42" name="Rectangle 94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43" name="Rectangle 95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44" name="Rectangle 96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45" name="Rectangle 97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46" name="Rectangle 98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47" name="Rectangle 99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48" name="Rectangle 100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49" name="Rectangle 101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50" name="Rectangle 102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51" name="Rectangle 103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52" name="Rectangle 104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53" name="Rectangle 105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54" name="Rectangle 106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55" name="Rectangle 107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56" name="Rectangle 108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57" name="Rectangle 109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58" name="Rectangle 110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59" name="AutoShape 111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60" name="Rectangle 112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8161" name="Rectangle 113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58162" name="Rectangle 11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58163" name="Rectangle 115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8164" name="Rectangle 11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8165" name="Rectangle 117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8166" name="Rectangle 118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58167" name="Rectangle 11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8168" name="Rectangle 120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8169" name="Rectangle 121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58170" name="Rectangle 122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258171" name="Rectangle 123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258172" name="Rectangle 124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58173" name="Rectangle 125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258174" name="Rectangle 126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258175" name="Rectangle 12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76" name="AutoShape 128"/>
          <p:cNvSpPr>
            <a:spLocks noChangeArrowheads="1"/>
          </p:cNvSpPr>
          <p:nvPr/>
        </p:nvSpPr>
        <p:spPr bwMode="auto">
          <a:xfrm>
            <a:off x="5991840" y="3296506"/>
            <a:ext cx="228960" cy="228984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8177" name="Rectangle 129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8178" name="Rectangle 13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58179" name="Rectangle 13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8180" name="Rectangle 132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58181" name="Rectangle 133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8182" name="Rectangle 134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58183" name="Rectangle 135"/>
          <p:cNvSpPr>
            <a:spLocks noChangeArrowheads="1"/>
          </p:cNvSpPr>
          <p:nvPr/>
        </p:nvSpPr>
        <p:spPr bwMode="auto">
          <a:xfrm>
            <a:off x="26971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58184" name="Rectangle 136"/>
          <p:cNvSpPr>
            <a:spLocks noChangeArrowheads="1"/>
          </p:cNvSpPr>
          <p:nvPr/>
        </p:nvSpPr>
        <p:spPr bwMode="auto">
          <a:xfrm>
            <a:off x="26971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</p:spTree>
    <p:extLst>
      <p:ext uri="{BB962C8B-B14F-4D97-AF65-F5344CB8AC3E}">
        <p14:creationId xmlns:p14="http://schemas.microsoft.com/office/powerpoint/2010/main" val="38543524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That was easy…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87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… a little too easy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739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4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4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4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4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3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4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5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6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7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8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9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0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1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2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3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4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5" name="Rectangle 41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6" name="Rectangle 42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7" name="Rectangle 4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8" name="Rectangle 44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9" name="Rectangle 45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0" name="Rectangle 46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1" name="Rectangle 47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2" name="Rectangle 48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3" name="Rectangle 49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4" name="Rectangle 50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5" name="Rectangle 51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6" name="Rectangle 52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7" name="Rectangle 5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8" name="Rectangle 5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9" name="Rectangle 5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0" name="Rectangle 56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1" name="Rectangle 57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2" name="Rectangle 58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3" name="Rectangle 59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4" name="Rectangle 60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5" name="Rectangle 61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6" name="Rectangle 62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7" name="Rectangle 63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8" name="Rectangle 6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9" name="Rectangle 65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0" name="Rectangle 66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1" name="Rectangle 67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2" name="Rectangle 68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3" name="Rectangle 69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4" name="Rectangle 70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5" name="Rectangle 71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6" name="Rectangle 72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7" name="Rectangle 73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8" name="Rectangle 74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9" name="Rectangle 7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0" name="Rectangle 76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1" name="Rectangle 7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2" name="Rectangle 7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3" name="Rectangle 7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4" name="Rectangle 8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5" name="Rectangle 8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6" name="Rectangle 8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7" name="Rectangle 8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8" name="Rectangle 8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9" name="Rectangle 8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0" name="Rectangle 8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1" name="Rectangle 8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2" name="Rectangle 8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3" name="Rectangle 8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4" name="Rectangle 9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5" name="Rectangle 9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6" name="Rectangle 9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7" name="Rectangle 9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8" name="Rectangle 9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9" name="Rectangle 9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0" name="Rectangle 9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1" name="Rectangle 9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2" name="Rectangle 9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3" name="Rectangle 9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4" name="Rectangle 10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5" name="Rectangle 10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6" name="Rectangle 10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7" name="Rectangle 10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8" name="Rectangle 10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9" name="Rectangle 10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0" name="Rectangle 10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1" name="Rectangle 10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2" name="Rectangle 10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3" name="Rectangle 10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4" name="Rectangle 11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5" name="Rectangle 11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6" name="Rectangle 11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7" name="Rectangle 11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8" name="Rectangle 11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9" name="Rectangle 11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0" name="Rectangle 11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1" name="Rectangle 11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2" name="Rectangle 11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3" name="Rectangle 11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4" name="Rectangle 12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5" name="Rectangle 12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6" name="Rectangle 12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7" name="Rectangle 12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8" name="Rectangle 12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9" name="Rectangle 12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70" name="Rectangle 12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71" name="AutoShape 12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72" name="AutoShape 128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73650" y="935230"/>
            <a:ext cx="2971366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Lets say we have unknown blocks</a:t>
            </a:r>
            <a:endParaRPr kumimoji="1" lang="zh-CN" altLang="en-US" sz="24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688470" y="1766227"/>
            <a:ext cx="59348" cy="619680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7586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3"/>
          <p:cNvSpPr>
            <a:spLocks noChangeArrowheads="1"/>
          </p:cNvSpPr>
          <p:nvPr/>
        </p:nvSpPr>
        <p:spPr bwMode="auto">
          <a:xfrm>
            <a:off x="920260" y="3213606"/>
            <a:ext cx="921337" cy="92133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51552" rIns="90000" bIns="45000" anchor="ctr"/>
          <a:lstStyle/>
          <a:p>
            <a:pPr algn="ctr">
              <a:lnSpc>
                <a:spcPct val="98000"/>
              </a:lnSpc>
            </a:pPr>
            <a:r>
              <a:rPr lang="en-US" sz="2400" i="1" dirty="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7092460" y="3213606"/>
            <a:ext cx="921337" cy="921337"/>
          </a:xfrm>
          <a:prstGeom prst="ellipse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51552" rIns="90000" bIns="45000" anchor="ctr"/>
          <a:lstStyle/>
          <a:p>
            <a:pPr algn="ctr">
              <a:lnSpc>
                <a:spcPct val="98000"/>
              </a:lnSpc>
            </a:pPr>
            <a:r>
              <a:rPr lang="en-US" sz="2400" i="1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3892060" y="3213606"/>
            <a:ext cx="921337" cy="92133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51552" rIns="90000" bIns="45000" anchor="ctr"/>
          <a:lstStyle/>
          <a:p>
            <a:pPr algn="ctr">
              <a:lnSpc>
                <a:spcPct val="98000"/>
              </a:lnSpc>
            </a:pPr>
            <a:r>
              <a:rPr lang="en-US" sz="2400" i="1">
                <a:solidFill>
                  <a:srgbClr val="000000"/>
                </a:solidFill>
                <a:latin typeface="DejaVu Serif" charset="0"/>
              </a:rPr>
              <a:t>u</a:t>
            </a:r>
          </a:p>
        </p:txBody>
      </p:sp>
      <p:cxnSp>
        <p:nvCxnSpPr>
          <p:cNvPr id="6" name="AutoShape 6"/>
          <p:cNvCxnSpPr>
            <a:cxnSpLocks noChangeShapeType="1"/>
            <a:stCxn id="3" idx="6"/>
            <a:endCxn id="5" idx="2"/>
          </p:cNvCxnSpPr>
          <p:nvPr/>
        </p:nvCxnSpPr>
        <p:spPr bwMode="auto">
          <a:xfrm>
            <a:off x="1841597" y="3674275"/>
            <a:ext cx="2050463" cy="0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" name="AutoShape 7"/>
          <p:cNvCxnSpPr>
            <a:cxnSpLocks noChangeShapeType="1"/>
            <a:stCxn id="5" idx="6"/>
            <a:endCxn id="4" idx="2"/>
          </p:cNvCxnSpPr>
          <p:nvPr/>
        </p:nvCxnSpPr>
        <p:spPr bwMode="auto">
          <a:xfrm>
            <a:off x="4813397" y="3674275"/>
            <a:ext cx="2279063" cy="0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2252385" y="4917591"/>
            <a:ext cx="440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 smtClean="0"/>
              <a:t>Priority of the path that ends in u</a:t>
            </a:r>
            <a:endParaRPr kumimoji="1" lang="zh-CN" altLang="en-US" sz="2400" i="1" dirty="0"/>
          </a:p>
        </p:txBody>
      </p:sp>
      <p:sp>
        <p:nvSpPr>
          <p:cNvPr id="9" name="Rectangle 8"/>
          <p:cNvSpPr/>
          <p:nvPr/>
        </p:nvSpPr>
        <p:spPr>
          <a:xfrm>
            <a:off x="829456" y="1404560"/>
            <a:ext cx="71843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31800" indent="-323850" algn="ctr"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3000" b="1" i="1" dirty="0" smtClean="0">
                <a:solidFill>
                  <a:srgbClr val="0000FF"/>
                </a:solidFill>
              </a:rPr>
              <a:t>priority(u) = distance(s, u) + </a:t>
            </a:r>
            <a:r>
              <a:rPr lang="en-US" altLang="zh-CN" sz="3000" b="1" i="1" dirty="0" err="1" smtClean="0">
                <a:solidFill>
                  <a:srgbClr val="0000FF"/>
                </a:solidFill>
              </a:rPr>
              <a:t>futureCost</a:t>
            </a:r>
            <a:r>
              <a:rPr lang="en-US" altLang="zh-CN" sz="3000" b="1" i="1" dirty="0" smtClean="0">
                <a:solidFill>
                  <a:srgbClr val="0000FF"/>
                </a:solidFill>
              </a:rPr>
              <a:t>(u, t)   </a:t>
            </a:r>
            <a:endParaRPr lang="en-US" altLang="zh-CN" sz="3000" b="1" i="1" dirty="0">
              <a:solidFill>
                <a:srgbClr val="0000FF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A-Star Priority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02478" y="6353230"/>
            <a:ext cx="415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*note we will revise this slightly</a:t>
            </a:r>
            <a:endParaRPr kumimoji="1" lang="zh-CN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984843" y="2861671"/>
            <a:ext cx="1897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 smtClean="0"/>
              <a:t>distance(</a:t>
            </a:r>
            <a:r>
              <a:rPr kumimoji="1" lang="en-US" altLang="zh-CN" sz="2400" b="1" i="1" dirty="0" err="1" smtClean="0"/>
              <a:t>s,u</a:t>
            </a:r>
            <a:r>
              <a:rPr kumimoji="1" lang="en-US" altLang="zh-CN" sz="2400" b="1" i="1" dirty="0" smtClean="0"/>
              <a:t>)</a:t>
            </a:r>
            <a:endParaRPr kumimoji="1" lang="zh-CN" altLang="en-US" sz="2400" b="1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4816294" y="2861671"/>
            <a:ext cx="2176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 err="1" smtClean="0"/>
              <a:t>futureCost</a:t>
            </a:r>
            <a:r>
              <a:rPr kumimoji="1" lang="en-US" altLang="zh-CN" sz="2400" b="1" i="1" dirty="0" smtClean="0"/>
              <a:t>(</a:t>
            </a:r>
            <a:r>
              <a:rPr kumimoji="1" lang="en-US" altLang="zh-CN" sz="2400" b="1" i="1" dirty="0" err="1" smtClean="0"/>
              <a:t>s,u</a:t>
            </a:r>
            <a:r>
              <a:rPr kumimoji="1" lang="en-US" altLang="zh-CN" sz="2400" b="1" i="1" dirty="0" smtClean="0"/>
              <a:t>)</a:t>
            </a:r>
            <a:endParaRPr kumimoji="1" lang="zh-CN" alt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57868764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3"/>
          <p:cNvSpPr>
            <a:spLocks noChangeArrowheads="1"/>
          </p:cNvSpPr>
          <p:nvPr/>
        </p:nvSpPr>
        <p:spPr bwMode="auto">
          <a:xfrm>
            <a:off x="920260" y="3213606"/>
            <a:ext cx="921337" cy="92133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51552" rIns="90000" bIns="45000" anchor="ctr"/>
          <a:lstStyle/>
          <a:p>
            <a:pPr algn="ctr">
              <a:lnSpc>
                <a:spcPct val="98000"/>
              </a:lnSpc>
            </a:pPr>
            <a:r>
              <a:rPr lang="en-US" sz="2400" i="1" dirty="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7092460" y="3213606"/>
            <a:ext cx="921337" cy="921337"/>
          </a:xfrm>
          <a:prstGeom prst="ellipse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51552" rIns="90000" bIns="45000" anchor="ctr"/>
          <a:lstStyle/>
          <a:p>
            <a:pPr algn="ctr">
              <a:lnSpc>
                <a:spcPct val="98000"/>
              </a:lnSpc>
            </a:pPr>
            <a:r>
              <a:rPr lang="en-US" sz="2400" i="1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3892060" y="3213606"/>
            <a:ext cx="921337" cy="92133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51552" rIns="90000" bIns="45000" anchor="ctr"/>
          <a:lstStyle/>
          <a:p>
            <a:pPr algn="ctr">
              <a:lnSpc>
                <a:spcPct val="98000"/>
              </a:lnSpc>
            </a:pPr>
            <a:r>
              <a:rPr lang="en-US" sz="2400" i="1">
                <a:solidFill>
                  <a:srgbClr val="000000"/>
                </a:solidFill>
                <a:latin typeface="DejaVu Serif" charset="0"/>
              </a:rPr>
              <a:t>u</a:t>
            </a:r>
          </a:p>
        </p:txBody>
      </p:sp>
      <p:cxnSp>
        <p:nvCxnSpPr>
          <p:cNvPr id="6" name="AutoShape 6"/>
          <p:cNvCxnSpPr>
            <a:cxnSpLocks noChangeShapeType="1"/>
            <a:stCxn id="3" idx="6"/>
            <a:endCxn id="5" idx="2"/>
          </p:cNvCxnSpPr>
          <p:nvPr/>
        </p:nvCxnSpPr>
        <p:spPr bwMode="auto">
          <a:xfrm>
            <a:off x="1841597" y="3674275"/>
            <a:ext cx="2050463" cy="0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" name="AutoShape 7"/>
          <p:cNvCxnSpPr>
            <a:cxnSpLocks noChangeShapeType="1"/>
            <a:stCxn id="5" idx="6"/>
            <a:endCxn id="4" idx="2"/>
          </p:cNvCxnSpPr>
          <p:nvPr/>
        </p:nvCxnSpPr>
        <p:spPr bwMode="auto">
          <a:xfrm>
            <a:off x="4813397" y="3674275"/>
            <a:ext cx="2279063" cy="0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2252385" y="4917591"/>
            <a:ext cx="440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 smtClean="0"/>
              <a:t>Priority of the path that ends in u</a:t>
            </a:r>
            <a:endParaRPr kumimoji="1" lang="zh-CN" altLang="en-US" sz="2400" i="1" dirty="0"/>
          </a:p>
        </p:txBody>
      </p:sp>
      <p:sp>
        <p:nvSpPr>
          <p:cNvPr id="9" name="Rectangle 8"/>
          <p:cNvSpPr/>
          <p:nvPr/>
        </p:nvSpPr>
        <p:spPr>
          <a:xfrm>
            <a:off x="985848" y="1404560"/>
            <a:ext cx="68715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31800" indent="-323850" algn="ctr">
              <a:buSzPct val="45000"/>
              <a:buFont typeface="Wingdings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zh-CN" sz="3000" b="1" i="1" dirty="0" smtClean="0">
                <a:solidFill>
                  <a:srgbClr val="0000FF"/>
                </a:solidFill>
              </a:rPr>
              <a:t>priority(u) = distance(s, u) + </a:t>
            </a:r>
            <a:r>
              <a:rPr lang="en-US" altLang="zh-CN" sz="3000" b="1" i="1" dirty="0" smtClean="0">
                <a:solidFill>
                  <a:srgbClr val="FF0000"/>
                </a:solidFill>
              </a:rPr>
              <a:t>heuristic</a:t>
            </a:r>
            <a:r>
              <a:rPr lang="en-US" altLang="zh-CN" sz="3000" b="1" i="1" dirty="0" smtClean="0">
                <a:solidFill>
                  <a:srgbClr val="0000FF"/>
                </a:solidFill>
              </a:rPr>
              <a:t>(u, t)   </a:t>
            </a:r>
            <a:endParaRPr lang="en-US" altLang="zh-CN" sz="3000" b="1" i="1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20911631">
            <a:off x="5610654" y="3347158"/>
            <a:ext cx="238629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FF0000"/>
                </a:solidFill>
              </a:rPr>
              <a:t>Underestimate of</a:t>
            </a:r>
            <a:r>
              <a:rPr kumimoji="1" lang="en-US" altLang="zh-CN" sz="2400" dirty="0" smtClean="0"/>
              <a:t> </a:t>
            </a:r>
          </a:p>
          <a:p>
            <a:pPr algn="ctr"/>
            <a:r>
              <a:rPr kumimoji="1" lang="en-US" altLang="zh-CN" sz="2400" dirty="0" smtClean="0"/>
              <a:t>Future cost</a:t>
            </a:r>
            <a:endParaRPr kumimoji="1" lang="zh-CN" altLang="en-US" sz="24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A-Star Insight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84843" y="2861671"/>
            <a:ext cx="1897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 smtClean="0"/>
              <a:t>distance(</a:t>
            </a:r>
            <a:r>
              <a:rPr kumimoji="1" lang="en-US" altLang="zh-CN" sz="2400" b="1" i="1" dirty="0" err="1" smtClean="0"/>
              <a:t>s,u</a:t>
            </a:r>
            <a:r>
              <a:rPr kumimoji="1" lang="en-US" altLang="zh-CN" sz="2400" b="1" i="1" dirty="0" smtClean="0"/>
              <a:t>)</a:t>
            </a:r>
            <a:endParaRPr kumimoji="1" lang="zh-CN" altLang="en-US" sz="2400" b="1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006207" y="2874497"/>
            <a:ext cx="1916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i="1" dirty="0" smtClean="0"/>
              <a:t>heuristic(</a:t>
            </a:r>
            <a:r>
              <a:rPr kumimoji="1" lang="en-US" altLang="zh-CN" sz="2400" b="1" i="1" dirty="0" err="1" smtClean="0"/>
              <a:t>s,u</a:t>
            </a:r>
            <a:r>
              <a:rPr kumimoji="1" lang="en-US" altLang="zh-CN" sz="2400" b="1" i="1" dirty="0" smtClean="0"/>
              <a:t>)</a:t>
            </a:r>
            <a:endParaRPr kumimoji="1" lang="zh-CN" alt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7564052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Admissible Heuristic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12477" y="2189330"/>
            <a:ext cx="6041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b="1" dirty="0" smtClean="0"/>
              <a:t>Definition</a:t>
            </a:r>
            <a:r>
              <a:rPr kumimoji="1" lang="en-US" altLang="zh-CN" sz="3000" dirty="0" smtClean="0"/>
              <a:t>: An admissible heuristic always </a:t>
            </a:r>
            <a:r>
              <a:rPr kumimoji="1" lang="en-US" altLang="zh-CN" sz="3000" dirty="0" smtClean="0">
                <a:solidFill>
                  <a:srgbClr val="0000FF"/>
                </a:solidFill>
              </a:rPr>
              <a:t>underestimates </a:t>
            </a:r>
            <a:r>
              <a:rPr kumimoji="1" lang="en-US" altLang="zh-CN" sz="3000" dirty="0" smtClean="0"/>
              <a:t>the true cost.</a:t>
            </a:r>
            <a:endParaRPr kumimoji="1" lang="zh-CN" altLang="en-US" sz="3000" dirty="0"/>
          </a:p>
        </p:txBody>
      </p:sp>
      <p:sp>
        <p:nvSpPr>
          <p:cNvPr id="13" name="TextBox 12"/>
          <p:cNvSpPr txBox="1"/>
          <p:nvPr/>
        </p:nvSpPr>
        <p:spPr>
          <a:xfrm>
            <a:off x="1412477" y="5411726"/>
            <a:ext cx="60671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i="1" dirty="0" smtClean="0"/>
              <a:t>Thus: “even in the best case scenario, this path</a:t>
            </a:r>
          </a:p>
          <a:p>
            <a:pPr algn="ctr"/>
            <a:r>
              <a:rPr kumimoji="1" lang="en-US" altLang="zh-CN" sz="2400" i="1" dirty="0" smtClean="0"/>
              <a:t>is still terrible…”</a:t>
            </a:r>
            <a:endParaRPr kumimoji="1" lang="zh-CN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20908897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3" name="Rectangle 1"/>
          <p:cNvSpPr>
            <a:spLocks noChangeArrowheads="1"/>
          </p:cNvSpPr>
          <p:nvPr/>
        </p:nvSpPr>
        <p:spPr bwMode="auto">
          <a:xfrm>
            <a:off x="207360" y="90702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54" name="Rectangle 2"/>
          <p:cNvSpPr>
            <a:spLocks noChangeArrowheads="1"/>
          </p:cNvSpPr>
          <p:nvPr/>
        </p:nvSpPr>
        <p:spPr bwMode="auto">
          <a:xfrm>
            <a:off x="829440" y="90702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55" name="Rectangle 3"/>
          <p:cNvSpPr>
            <a:spLocks noChangeArrowheads="1"/>
          </p:cNvSpPr>
          <p:nvPr/>
        </p:nvSpPr>
        <p:spPr bwMode="auto">
          <a:xfrm>
            <a:off x="1451520" y="90702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56" name="Rectangle 4"/>
          <p:cNvSpPr>
            <a:spLocks noChangeArrowheads="1"/>
          </p:cNvSpPr>
          <p:nvPr/>
        </p:nvSpPr>
        <p:spPr bwMode="auto">
          <a:xfrm>
            <a:off x="2073600" y="90702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57" name="Rectangle 5"/>
          <p:cNvSpPr>
            <a:spLocks noChangeArrowheads="1"/>
          </p:cNvSpPr>
          <p:nvPr/>
        </p:nvSpPr>
        <p:spPr bwMode="auto">
          <a:xfrm>
            <a:off x="2695680" y="90702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58" name="Rectangle 6"/>
          <p:cNvSpPr>
            <a:spLocks noChangeArrowheads="1"/>
          </p:cNvSpPr>
          <p:nvPr/>
        </p:nvSpPr>
        <p:spPr bwMode="auto">
          <a:xfrm>
            <a:off x="3317760" y="90702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59" name="Rectangle 7"/>
          <p:cNvSpPr>
            <a:spLocks noChangeArrowheads="1"/>
          </p:cNvSpPr>
          <p:nvPr/>
        </p:nvSpPr>
        <p:spPr bwMode="auto">
          <a:xfrm>
            <a:off x="3939840" y="90702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60" name="Rectangle 8"/>
          <p:cNvSpPr>
            <a:spLocks noChangeArrowheads="1"/>
          </p:cNvSpPr>
          <p:nvPr/>
        </p:nvSpPr>
        <p:spPr bwMode="auto">
          <a:xfrm>
            <a:off x="4561920" y="90702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61" name="Rectangle 9"/>
          <p:cNvSpPr>
            <a:spLocks noChangeArrowheads="1"/>
          </p:cNvSpPr>
          <p:nvPr/>
        </p:nvSpPr>
        <p:spPr bwMode="auto">
          <a:xfrm>
            <a:off x="5184000" y="90846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62" name="Rectangle 10"/>
          <p:cNvSpPr>
            <a:spLocks noChangeArrowheads="1"/>
          </p:cNvSpPr>
          <p:nvPr/>
        </p:nvSpPr>
        <p:spPr bwMode="auto">
          <a:xfrm>
            <a:off x="5806080" y="90846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63" name="Rectangle 11"/>
          <p:cNvSpPr>
            <a:spLocks noChangeArrowheads="1"/>
          </p:cNvSpPr>
          <p:nvPr/>
        </p:nvSpPr>
        <p:spPr bwMode="auto">
          <a:xfrm>
            <a:off x="6428160" y="90702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64" name="Rectangle 12"/>
          <p:cNvSpPr>
            <a:spLocks noChangeArrowheads="1"/>
          </p:cNvSpPr>
          <p:nvPr/>
        </p:nvSpPr>
        <p:spPr bwMode="auto">
          <a:xfrm>
            <a:off x="7050240" y="90702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65" name="Rectangle 13"/>
          <p:cNvSpPr>
            <a:spLocks noChangeArrowheads="1"/>
          </p:cNvSpPr>
          <p:nvPr/>
        </p:nvSpPr>
        <p:spPr bwMode="auto">
          <a:xfrm>
            <a:off x="207360" y="153061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66" name="Rectangle 14"/>
          <p:cNvSpPr>
            <a:spLocks noChangeArrowheads="1"/>
          </p:cNvSpPr>
          <p:nvPr/>
        </p:nvSpPr>
        <p:spPr bwMode="auto">
          <a:xfrm>
            <a:off x="829440" y="153061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67" name="Rectangle 15"/>
          <p:cNvSpPr>
            <a:spLocks noChangeArrowheads="1"/>
          </p:cNvSpPr>
          <p:nvPr/>
        </p:nvSpPr>
        <p:spPr bwMode="auto">
          <a:xfrm>
            <a:off x="1451520" y="153061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68" name="Rectangle 16"/>
          <p:cNvSpPr>
            <a:spLocks noChangeArrowheads="1"/>
          </p:cNvSpPr>
          <p:nvPr/>
        </p:nvSpPr>
        <p:spPr bwMode="auto">
          <a:xfrm>
            <a:off x="2073600" y="153061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69" name="Rectangle 17"/>
          <p:cNvSpPr>
            <a:spLocks noChangeArrowheads="1"/>
          </p:cNvSpPr>
          <p:nvPr/>
        </p:nvSpPr>
        <p:spPr bwMode="auto">
          <a:xfrm>
            <a:off x="2695680" y="153061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70" name="Rectangle 18"/>
          <p:cNvSpPr>
            <a:spLocks noChangeArrowheads="1"/>
          </p:cNvSpPr>
          <p:nvPr/>
        </p:nvSpPr>
        <p:spPr bwMode="auto">
          <a:xfrm>
            <a:off x="3317760" y="152917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71" name="Rectangle 19"/>
          <p:cNvSpPr>
            <a:spLocks noChangeArrowheads="1"/>
          </p:cNvSpPr>
          <p:nvPr/>
        </p:nvSpPr>
        <p:spPr bwMode="auto">
          <a:xfrm>
            <a:off x="4561920" y="153061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72" name="Rectangle 20"/>
          <p:cNvSpPr>
            <a:spLocks noChangeArrowheads="1"/>
          </p:cNvSpPr>
          <p:nvPr/>
        </p:nvSpPr>
        <p:spPr bwMode="auto">
          <a:xfrm>
            <a:off x="5184000" y="153061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73" name="Rectangle 21"/>
          <p:cNvSpPr>
            <a:spLocks noChangeArrowheads="1"/>
          </p:cNvSpPr>
          <p:nvPr/>
        </p:nvSpPr>
        <p:spPr bwMode="auto">
          <a:xfrm>
            <a:off x="5806080" y="152917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74" name="Rectangle 22"/>
          <p:cNvSpPr>
            <a:spLocks noChangeArrowheads="1"/>
          </p:cNvSpPr>
          <p:nvPr/>
        </p:nvSpPr>
        <p:spPr bwMode="auto">
          <a:xfrm>
            <a:off x="6428160" y="152917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75" name="Rectangle 23"/>
          <p:cNvSpPr>
            <a:spLocks noChangeArrowheads="1"/>
          </p:cNvSpPr>
          <p:nvPr/>
        </p:nvSpPr>
        <p:spPr bwMode="auto">
          <a:xfrm>
            <a:off x="7050240" y="153061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76" name="Rectangle 24"/>
          <p:cNvSpPr>
            <a:spLocks noChangeArrowheads="1"/>
          </p:cNvSpPr>
          <p:nvPr/>
        </p:nvSpPr>
        <p:spPr bwMode="auto">
          <a:xfrm>
            <a:off x="207360" y="215275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77" name="Rectangle 25"/>
          <p:cNvSpPr>
            <a:spLocks noChangeArrowheads="1"/>
          </p:cNvSpPr>
          <p:nvPr/>
        </p:nvSpPr>
        <p:spPr bwMode="auto">
          <a:xfrm>
            <a:off x="829440" y="215275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78" name="Rectangle 26"/>
          <p:cNvSpPr>
            <a:spLocks noChangeArrowheads="1"/>
          </p:cNvSpPr>
          <p:nvPr/>
        </p:nvSpPr>
        <p:spPr bwMode="auto">
          <a:xfrm>
            <a:off x="1451520" y="215275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79" name="Rectangle 27"/>
          <p:cNvSpPr>
            <a:spLocks noChangeArrowheads="1"/>
          </p:cNvSpPr>
          <p:nvPr/>
        </p:nvSpPr>
        <p:spPr bwMode="auto">
          <a:xfrm>
            <a:off x="2073600" y="215131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80" name="Rectangle 28"/>
          <p:cNvSpPr>
            <a:spLocks noChangeArrowheads="1"/>
          </p:cNvSpPr>
          <p:nvPr/>
        </p:nvSpPr>
        <p:spPr bwMode="auto">
          <a:xfrm>
            <a:off x="2695680" y="215131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81" name="Rectangle 29"/>
          <p:cNvSpPr>
            <a:spLocks noChangeArrowheads="1"/>
          </p:cNvSpPr>
          <p:nvPr/>
        </p:nvSpPr>
        <p:spPr bwMode="auto">
          <a:xfrm>
            <a:off x="5184000" y="215131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82" name="Rectangle 30"/>
          <p:cNvSpPr>
            <a:spLocks noChangeArrowheads="1"/>
          </p:cNvSpPr>
          <p:nvPr/>
        </p:nvSpPr>
        <p:spPr bwMode="auto">
          <a:xfrm>
            <a:off x="5806080" y="215131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83" name="Rectangle 31"/>
          <p:cNvSpPr>
            <a:spLocks noChangeArrowheads="1"/>
          </p:cNvSpPr>
          <p:nvPr/>
        </p:nvSpPr>
        <p:spPr bwMode="auto">
          <a:xfrm>
            <a:off x="6428160" y="215131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84" name="Rectangle 32"/>
          <p:cNvSpPr>
            <a:spLocks noChangeArrowheads="1"/>
          </p:cNvSpPr>
          <p:nvPr/>
        </p:nvSpPr>
        <p:spPr bwMode="auto">
          <a:xfrm>
            <a:off x="7050240" y="215275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85" name="Rectangle 33"/>
          <p:cNvSpPr>
            <a:spLocks noChangeArrowheads="1"/>
          </p:cNvSpPr>
          <p:nvPr/>
        </p:nvSpPr>
        <p:spPr bwMode="auto">
          <a:xfrm>
            <a:off x="207360" y="277490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86" name="Rectangle 34"/>
          <p:cNvSpPr>
            <a:spLocks noChangeArrowheads="1"/>
          </p:cNvSpPr>
          <p:nvPr/>
        </p:nvSpPr>
        <p:spPr bwMode="auto">
          <a:xfrm>
            <a:off x="829440" y="277490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87" name="Rectangle 35"/>
          <p:cNvSpPr>
            <a:spLocks noChangeArrowheads="1"/>
          </p:cNvSpPr>
          <p:nvPr/>
        </p:nvSpPr>
        <p:spPr bwMode="auto">
          <a:xfrm>
            <a:off x="1451520" y="277490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88" name="Rectangle 36"/>
          <p:cNvSpPr>
            <a:spLocks noChangeArrowheads="1"/>
          </p:cNvSpPr>
          <p:nvPr/>
        </p:nvSpPr>
        <p:spPr bwMode="auto">
          <a:xfrm>
            <a:off x="4561920" y="277490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89" name="Rectangle 37"/>
          <p:cNvSpPr>
            <a:spLocks noChangeArrowheads="1"/>
          </p:cNvSpPr>
          <p:nvPr/>
        </p:nvSpPr>
        <p:spPr bwMode="auto">
          <a:xfrm>
            <a:off x="5184000" y="277490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90" name="Rectangle 38"/>
          <p:cNvSpPr>
            <a:spLocks noChangeArrowheads="1"/>
          </p:cNvSpPr>
          <p:nvPr/>
        </p:nvSpPr>
        <p:spPr bwMode="auto">
          <a:xfrm>
            <a:off x="5806080" y="277346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91" name="Rectangle 39"/>
          <p:cNvSpPr>
            <a:spLocks noChangeArrowheads="1"/>
          </p:cNvSpPr>
          <p:nvPr/>
        </p:nvSpPr>
        <p:spPr bwMode="auto">
          <a:xfrm>
            <a:off x="6428160" y="277490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92" name="Rectangle 40"/>
          <p:cNvSpPr>
            <a:spLocks noChangeArrowheads="1"/>
          </p:cNvSpPr>
          <p:nvPr/>
        </p:nvSpPr>
        <p:spPr bwMode="auto">
          <a:xfrm>
            <a:off x="7050240" y="277490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93" name="Rectangle 41"/>
          <p:cNvSpPr>
            <a:spLocks noChangeArrowheads="1"/>
          </p:cNvSpPr>
          <p:nvPr/>
        </p:nvSpPr>
        <p:spPr bwMode="auto">
          <a:xfrm>
            <a:off x="207360" y="339704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94" name="Rectangle 42"/>
          <p:cNvSpPr>
            <a:spLocks noChangeArrowheads="1"/>
          </p:cNvSpPr>
          <p:nvPr/>
        </p:nvSpPr>
        <p:spPr bwMode="auto">
          <a:xfrm>
            <a:off x="829440" y="339704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95" name="Rectangle 43"/>
          <p:cNvSpPr>
            <a:spLocks noChangeArrowheads="1"/>
          </p:cNvSpPr>
          <p:nvPr/>
        </p:nvSpPr>
        <p:spPr bwMode="auto">
          <a:xfrm>
            <a:off x="4561920" y="339704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96" name="Rectangle 44"/>
          <p:cNvSpPr>
            <a:spLocks noChangeArrowheads="1"/>
          </p:cNvSpPr>
          <p:nvPr/>
        </p:nvSpPr>
        <p:spPr bwMode="auto">
          <a:xfrm>
            <a:off x="5184000" y="339704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97" name="Rectangle 45"/>
          <p:cNvSpPr>
            <a:spLocks noChangeArrowheads="1"/>
          </p:cNvSpPr>
          <p:nvPr/>
        </p:nvSpPr>
        <p:spPr bwMode="auto">
          <a:xfrm>
            <a:off x="5806080" y="339704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98" name="Rectangle 46"/>
          <p:cNvSpPr>
            <a:spLocks noChangeArrowheads="1"/>
          </p:cNvSpPr>
          <p:nvPr/>
        </p:nvSpPr>
        <p:spPr bwMode="auto">
          <a:xfrm>
            <a:off x="6428160" y="339560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99" name="Rectangle 47"/>
          <p:cNvSpPr>
            <a:spLocks noChangeArrowheads="1"/>
          </p:cNvSpPr>
          <p:nvPr/>
        </p:nvSpPr>
        <p:spPr bwMode="auto">
          <a:xfrm>
            <a:off x="7050240" y="339704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00" name="Rectangle 48"/>
          <p:cNvSpPr>
            <a:spLocks noChangeArrowheads="1"/>
          </p:cNvSpPr>
          <p:nvPr/>
        </p:nvSpPr>
        <p:spPr bwMode="auto">
          <a:xfrm>
            <a:off x="207360" y="401919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01" name="Rectangle 49"/>
          <p:cNvSpPr>
            <a:spLocks noChangeArrowheads="1"/>
          </p:cNvSpPr>
          <p:nvPr/>
        </p:nvSpPr>
        <p:spPr bwMode="auto">
          <a:xfrm>
            <a:off x="829440" y="401919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02" name="Rectangle 50"/>
          <p:cNvSpPr>
            <a:spLocks noChangeArrowheads="1"/>
          </p:cNvSpPr>
          <p:nvPr/>
        </p:nvSpPr>
        <p:spPr bwMode="auto">
          <a:xfrm>
            <a:off x="4561920" y="401775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03" name="Rectangle 51"/>
          <p:cNvSpPr>
            <a:spLocks noChangeArrowheads="1"/>
          </p:cNvSpPr>
          <p:nvPr/>
        </p:nvSpPr>
        <p:spPr bwMode="auto">
          <a:xfrm>
            <a:off x="5184000" y="401919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04" name="Rectangle 52"/>
          <p:cNvSpPr>
            <a:spLocks noChangeArrowheads="1"/>
          </p:cNvSpPr>
          <p:nvPr/>
        </p:nvSpPr>
        <p:spPr bwMode="auto">
          <a:xfrm>
            <a:off x="5806080" y="401775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05" name="Rectangle 53"/>
          <p:cNvSpPr>
            <a:spLocks noChangeArrowheads="1"/>
          </p:cNvSpPr>
          <p:nvPr/>
        </p:nvSpPr>
        <p:spPr bwMode="auto">
          <a:xfrm>
            <a:off x="6428160" y="401775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06" name="Rectangle 54"/>
          <p:cNvSpPr>
            <a:spLocks noChangeArrowheads="1"/>
          </p:cNvSpPr>
          <p:nvPr/>
        </p:nvSpPr>
        <p:spPr bwMode="auto">
          <a:xfrm>
            <a:off x="7050240" y="401919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07" name="Rectangle 55"/>
          <p:cNvSpPr>
            <a:spLocks noChangeArrowheads="1"/>
          </p:cNvSpPr>
          <p:nvPr/>
        </p:nvSpPr>
        <p:spPr bwMode="auto">
          <a:xfrm>
            <a:off x="207360" y="463989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08" name="Rectangle 56"/>
          <p:cNvSpPr>
            <a:spLocks noChangeArrowheads="1"/>
          </p:cNvSpPr>
          <p:nvPr/>
        </p:nvSpPr>
        <p:spPr bwMode="auto">
          <a:xfrm>
            <a:off x="829440" y="464133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09" name="Rectangle 57"/>
          <p:cNvSpPr>
            <a:spLocks noChangeArrowheads="1"/>
          </p:cNvSpPr>
          <p:nvPr/>
        </p:nvSpPr>
        <p:spPr bwMode="auto">
          <a:xfrm>
            <a:off x="1451520" y="464133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10" name="Rectangle 58"/>
          <p:cNvSpPr>
            <a:spLocks noChangeArrowheads="1"/>
          </p:cNvSpPr>
          <p:nvPr/>
        </p:nvSpPr>
        <p:spPr bwMode="auto">
          <a:xfrm>
            <a:off x="5184000" y="464133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11" name="Rectangle 59"/>
          <p:cNvSpPr>
            <a:spLocks noChangeArrowheads="1"/>
          </p:cNvSpPr>
          <p:nvPr/>
        </p:nvSpPr>
        <p:spPr bwMode="auto">
          <a:xfrm>
            <a:off x="5806080" y="464133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12" name="Rectangle 60"/>
          <p:cNvSpPr>
            <a:spLocks noChangeArrowheads="1"/>
          </p:cNvSpPr>
          <p:nvPr/>
        </p:nvSpPr>
        <p:spPr bwMode="auto">
          <a:xfrm>
            <a:off x="6428160" y="464133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13" name="Rectangle 61"/>
          <p:cNvSpPr>
            <a:spLocks noChangeArrowheads="1"/>
          </p:cNvSpPr>
          <p:nvPr/>
        </p:nvSpPr>
        <p:spPr bwMode="auto">
          <a:xfrm>
            <a:off x="7050240" y="464133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14" name="Rectangle 62"/>
          <p:cNvSpPr>
            <a:spLocks noChangeArrowheads="1"/>
          </p:cNvSpPr>
          <p:nvPr/>
        </p:nvSpPr>
        <p:spPr bwMode="auto">
          <a:xfrm>
            <a:off x="207360" y="526348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15" name="Rectangle 63"/>
          <p:cNvSpPr>
            <a:spLocks noChangeArrowheads="1"/>
          </p:cNvSpPr>
          <p:nvPr/>
        </p:nvSpPr>
        <p:spPr bwMode="auto">
          <a:xfrm>
            <a:off x="829440" y="526348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16" name="Rectangle 64"/>
          <p:cNvSpPr>
            <a:spLocks noChangeArrowheads="1"/>
          </p:cNvSpPr>
          <p:nvPr/>
        </p:nvSpPr>
        <p:spPr bwMode="auto">
          <a:xfrm>
            <a:off x="1451520" y="526348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17" name="Rectangle 65"/>
          <p:cNvSpPr>
            <a:spLocks noChangeArrowheads="1"/>
          </p:cNvSpPr>
          <p:nvPr/>
        </p:nvSpPr>
        <p:spPr bwMode="auto">
          <a:xfrm>
            <a:off x="2073600" y="526348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18" name="Rectangle 66"/>
          <p:cNvSpPr>
            <a:spLocks noChangeArrowheads="1"/>
          </p:cNvSpPr>
          <p:nvPr/>
        </p:nvSpPr>
        <p:spPr bwMode="auto">
          <a:xfrm>
            <a:off x="2695680" y="526348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19" name="Rectangle 67"/>
          <p:cNvSpPr>
            <a:spLocks noChangeArrowheads="1"/>
          </p:cNvSpPr>
          <p:nvPr/>
        </p:nvSpPr>
        <p:spPr bwMode="auto">
          <a:xfrm>
            <a:off x="3317760" y="526348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20" name="Rectangle 68"/>
          <p:cNvSpPr>
            <a:spLocks noChangeArrowheads="1"/>
          </p:cNvSpPr>
          <p:nvPr/>
        </p:nvSpPr>
        <p:spPr bwMode="auto">
          <a:xfrm>
            <a:off x="4561920" y="526348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21" name="Rectangle 69"/>
          <p:cNvSpPr>
            <a:spLocks noChangeArrowheads="1"/>
          </p:cNvSpPr>
          <p:nvPr/>
        </p:nvSpPr>
        <p:spPr bwMode="auto">
          <a:xfrm>
            <a:off x="5184000" y="526348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22" name="Rectangle 70"/>
          <p:cNvSpPr>
            <a:spLocks noChangeArrowheads="1"/>
          </p:cNvSpPr>
          <p:nvPr/>
        </p:nvSpPr>
        <p:spPr bwMode="auto">
          <a:xfrm>
            <a:off x="5806080" y="526348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23" name="Rectangle 71"/>
          <p:cNvSpPr>
            <a:spLocks noChangeArrowheads="1"/>
          </p:cNvSpPr>
          <p:nvPr/>
        </p:nvSpPr>
        <p:spPr bwMode="auto">
          <a:xfrm>
            <a:off x="6428160" y="526348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24" name="Rectangle 72"/>
          <p:cNvSpPr>
            <a:spLocks noChangeArrowheads="1"/>
          </p:cNvSpPr>
          <p:nvPr/>
        </p:nvSpPr>
        <p:spPr bwMode="auto">
          <a:xfrm>
            <a:off x="7050240" y="526348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25" name="Rectangle 73"/>
          <p:cNvSpPr>
            <a:spLocks noChangeArrowheads="1"/>
          </p:cNvSpPr>
          <p:nvPr/>
        </p:nvSpPr>
        <p:spPr bwMode="auto">
          <a:xfrm>
            <a:off x="207360" y="588562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26" name="Rectangle 74"/>
          <p:cNvSpPr>
            <a:spLocks noChangeArrowheads="1"/>
          </p:cNvSpPr>
          <p:nvPr/>
        </p:nvSpPr>
        <p:spPr bwMode="auto">
          <a:xfrm>
            <a:off x="829440" y="588562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27" name="Rectangle 75"/>
          <p:cNvSpPr>
            <a:spLocks noChangeArrowheads="1"/>
          </p:cNvSpPr>
          <p:nvPr/>
        </p:nvSpPr>
        <p:spPr bwMode="auto">
          <a:xfrm>
            <a:off x="1451520" y="588562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28" name="Rectangle 76"/>
          <p:cNvSpPr>
            <a:spLocks noChangeArrowheads="1"/>
          </p:cNvSpPr>
          <p:nvPr/>
        </p:nvSpPr>
        <p:spPr bwMode="auto">
          <a:xfrm>
            <a:off x="2073600" y="588562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29" name="Rectangle 77"/>
          <p:cNvSpPr>
            <a:spLocks noChangeArrowheads="1"/>
          </p:cNvSpPr>
          <p:nvPr/>
        </p:nvSpPr>
        <p:spPr bwMode="auto">
          <a:xfrm>
            <a:off x="2695680" y="588562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30" name="Rectangle 78"/>
          <p:cNvSpPr>
            <a:spLocks noChangeArrowheads="1"/>
          </p:cNvSpPr>
          <p:nvPr/>
        </p:nvSpPr>
        <p:spPr bwMode="auto">
          <a:xfrm>
            <a:off x="3317760" y="588562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31" name="Rectangle 79"/>
          <p:cNvSpPr>
            <a:spLocks noChangeArrowheads="1"/>
          </p:cNvSpPr>
          <p:nvPr/>
        </p:nvSpPr>
        <p:spPr bwMode="auto">
          <a:xfrm>
            <a:off x="3939840" y="588562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32" name="Rectangle 80"/>
          <p:cNvSpPr>
            <a:spLocks noChangeArrowheads="1"/>
          </p:cNvSpPr>
          <p:nvPr/>
        </p:nvSpPr>
        <p:spPr bwMode="auto">
          <a:xfrm>
            <a:off x="4561920" y="588562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33" name="Rectangle 81"/>
          <p:cNvSpPr>
            <a:spLocks noChangeArrowheads="1"/>
          </p:cNvSpPr>
          <p:nvPr/>
        </p:nvSpPr>
        <p:spPr bwMode="auto">
          <a:xfrm>
            <a:off x="5184000" y="588562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34" name="Rectangle 82"/>
          <p:cNvSpPr>
            <a:spLocks noChangeArrowheads="1"/>
          </p:cNvSpPr>
          <p:nvPr/>
        </p:nvSpPr>
        <p:spPr bwMode="auto">
          <a:xfrm>
            <a:off x="5806080" y="588418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35" name="Rectangle 83"/>
          <p:cNvSpPr>
            <a:spLocks noChangeArrowheads="1"/>
          </p:cNvSpPr>
          <p:nvPr/>
        </p:nvSpPr>
        <p:spPr bwMode="auto">
          <a:xfrm>
            <a:off x="6428160" y="588418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36" name="Rectangle 84"/>
          <p:cNvSpPr>
            <a:spLocks noChangeArrowheads="1"/>
          </p:cNvSpPr>
          <p:nvPr/>
        </p:nvSpPr>
        <p:spPr bwMode="auto">
          <a:xfrm>
            <a:off x="7050240" y="588562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37" name="Rectangle 85"/>
          <p:cNvSpPr>
            <a:spLocks noChangeArrowheads="1"/>
          </p:cNvSpPr>
          <p:nvPr/>
        </p:nvSpPr>
        <p:spPr bwMode="auto">
          <a:xfrm>
            <a:off x="7672320" y="90702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38" name="Rectangle 86"/>
          <p:cNvSpPr>
            <a:spLocks noChangeArrowheads="1"/>
          </p:cNvSpPr>
          <p:nvPr/>
        </p:nvSpPr>
        <p:spPr bwMode="auto">
          <a:xfrm>
            <a:off x="7672320" y="153061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39" name="Rectangle 87"/>
          <p:cNvSpPr>
            <a:spLocks noChangeArrowheads="1"/>
          </p:cNvSpPr>
          <p:nvPr/>
        </p:nvSpPr>
        <p:spPr bwMode="auto">
          <a:xfrm>
            <a:off x="7672320" y="215275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40" name="Rectangle 88"/>
          <p:cNvSpPr>
            <a:spLocks noChangeArrowheads="1"/>
          </p:cNvSpPr>
          <p:nvPr/>
        </p:nvSpPr>
        <p:spPr bwMode="auto">
          <a:xfrm>
            <a:off x="7672320" y="277490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41" name="Rectangle 89"/>
          <p:cNvSpPr>
            <a:spLocks noChangeArrowheads="1"/>
          </p:cNvSpPr>
          <p:nvPr/>
        </p:nvSpPr>
        <p:spPr bwMode="auto">
          <a:xfrm>
            <a:off x="7672320" y="339704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42" name="Rectangle 90"/>
          <p:cNvSpPr>
            <a:spLocks noChangeArrowheads="1"/>
          </p:cNvSpPr>
          <p:nvPr/>
        </p:nvSpPr>
        <p:spPr bwMode="auto">
          <a:xfrm>
            <a:off x="7672320" y="401919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43" name="Rectangle 91"/>
          <p:cNvSpPr>
            <a:spLocks noChangeArrowheads="1"/>
          </p:cNvSpPr>
          <p:nvPr/>
        </p:nvSpPr>
        <p:spPr bwMode="auto">
          <a:xfrm>
            <a:off x="7672320" y="464133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44" name="Rectangle 92"/>
          <p:cNvSpPr>
            <a:spLocks noChangeArrowheads="1"/>
          </p:cNvSpPr>
          <p:nvPr/>
        </p:nvSpPr>
        <p:spPr bwMode="auto">
          <a:xfrm>
            <a:off x="7672320" y="526348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45" name="Rectangle 93"/>
          <p:cNvSpPr>
            <a:spLocks noChangeArrowheads="1"/>
          </p:cNvSpPr>
          <p:nvPr/>
        </p:nvSpPr>
        <p:spPr bwMode="auto">
          <a:xfrm>
            <a:off x="7672320" y="588562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46" name="Rectangle 94"/>
          <p:cNvSpPr>
            <a:spLocks noChangeArrowheads="1"/>
          </p:cNvSpPr>
          <p:nvPr/>
        </p:nvSpPr>
        <p:spPr bwMode="auto">
          <a:xfrm>
            <a:off x="8294400" y="90846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47" name="Rectangle 95"/>
          <p:cNvSpPr>
            <a:spLocks noChangeArrowheads="1"/>
          </p:cNvSpPr>
          <p:nvPr/>
        </p:nvSpPr>
        <p:spPr bwMode="auto">
          <a:xfrm>
            <a:off x="8294400" y="153061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48" name="Rectangle 96"/>
          <p:cNvSpPr>
            <a:spLocks noChangeArrowheads="1"/>
          </p:cNvSpPr>
          <p:nvPr/>
        </p:nvSpPr>
        <p:spPr bwMode="auto">
          <a:xfrm>
            <a:off x="8294400" y="215275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49" name="Rectangle 97"/>
          <p:cNvSpPr>
            <a:spLocks noChangeArrowheads="1"/>
          </p:cNvSpPr>
          <p:nvPr/>
        </p:nvSpPr>
        <p:spPr bwMode="auto">
          <a:xfrm>
            <a:off x="8294400" y="277490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50" name="Rectangle 98"/>
          <p:cNvSpPr>
            <a:spLocks noChangeArrowheads="1"/>
          </p:cNvSpPr>
          <p:nvPr/>
        </p:nvSpPr>
        <p:spPr bwMode="auto">
          <a:xfrm>
            <a:off x="8294400" y="339704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51" name="Rectangle 99"/>
          <p:cNvSpPr>
            <a:spLocks noChangeArrowheads="1"/>
          </p:cNvSpPr>
          <p:nvPr/>
        </p:nvSpPr>
        <p:spPr bwMode="auto">
          <a:xfrm>
            <a:off x="8294400" y="401919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52" name="Rectangle 100"/>
          <p:cNvSpPr>
            <a:spLocks noChangeArrowheads="1"/>
          </p:cNvSpPr>
          <p:nvPr/>
        </p:nvSpPr>
        <p:spPr bwMode="auto">
          <a:xfrm>
            <a:off x="8294400" y="464133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53" name="Rectangle 101"/>
          <p:cNvSpPr>
            <a:spLocks noChangeArrowheads="1"/>
          </p:cNvSpPr>
          <p:nvPr/>
        </p:nvSpPr>
        <p:spPr bwMode="auto">
          <a:xfrm>
            <a:off x="8294400" y="526348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54" name="Rectangle 102"/>
          <p:cNvSpPr>
            <a:spLocks noChangeArrowheads="1"/>
          </p:cNvSpPr>
          <p:nvPr/>
        </p:nvSpPr>
        <p:spPr bwMode="auto">
          <a:xfrm>
            <a:off x="8294400" y="588562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55" name="AutoShape 103"/>
          <p:cNvSpPr>
            <a:spLocks noChangeArrowheads="1"/>
          </p:cNvSpPr>
          <p:nvPr/>
        </p:nvSpPr>
        <p:spPr bwMode="auto">
          <a:xfrm>
            <a:off x="5991841" y="358138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56" name="Rectangle 104"/>
          <p:cNvSpPr>
            <a:spLocks noChangeArrowheads="1"/>
          </p:cNvSpPr>
          <p:nvPr/>
        </p:nvSpPr>
        <p:spPr bwMode="auto">
          <a:xfrm>
            <a:off x="2695680" y="339704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57" name="AutoShape 105"/>
          <p:cNvSpPr>
            <a:spLocks noChangeArrowheads="1"/>
          </p:cNvSpPr>
          <p:nvPr/>
        </p:nvSpPr>
        <p:spPr bwMode="auto">
          <a:xfrm>
            <a:off x="2881441" y="358282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58" name="Rectangle 106"/>
          <p:cNvSpPr>
            <a:spLocks noChangeArrowheads="1"/>
          </p:cNvSpPr>
          <p:nvPr/>
        </p:nvSpPr>
        <p:spPr bwMode="auto">
          <a:xfrm>
            <a:off x="3317760" y="339704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5259" name="Rectangle 107"/>
          <p:cNvSpPr>
            <a:spLocks noChangeArrowheads="1"/>
          </p:cNvSpPr>
          <p:nvPr/>
        </p:nvSpPr>
        <p:spPr bwMode="auto">
          <a:xfrm>
            <a:off x="3939840" y="339704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5260" name="Rectangle 108"/>
          <p:cNvSpPr>
            <a:spLocks noChangeArrowheads="1"/>
          </p:cNvSpPr>
          <p:nvPr/>
        </p:nvSpPr>
        <p:spPr bwMode="auto">
          <a:xfrm>
            <a:off x="2073600" y="339704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5261" name="Rectangle 109"/>
          <p:cNvSpPr>
            <a:spLocks noChangeArrowheads="1"/>
          </p:cNvSpPr>
          <p:nvPr/>
        </p:nvSpPr>
        <p:spPr bwMode="auto">
          <a:xfrm>
            <a:off x="3317760" y="401919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5262" name="Rectangle 110"/>
          <p:cNvSpPr>
            <a:spLocks noChangeArrowheads="1"/>
          </p:cNvSpPr>
          <p:nvPr/>
        </p:nvSpPr>
        <p:spPr bwMode="auto">
          <a:xfrm>
            <a:off x="3317760" y="277346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5263" name="Rectangle 111"/>
          <p:cNvSpPr>
            <a:spLocks noChangeArrowheads="1"/>
          </p:cNvSpPr>
          <p:nvPr/>
        </p:nvSpPr>
        <p:spPr bwMode="auto">
          <a:xfrm>
            <a:off x="2695680" y="277490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5264" name="Rectangle 112"/>
          <p:cNvSpPr>
            <a:spLocks noChangeArrowheads="1"/>
          </p:cNvSpPr>
          <p:nvPr/>
        </p:nvSpPr>
        <p:spPr bwMode="auto">
          <a:xfrm>
            <a:off x="2695680" y="4017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5265" name="Rectangle 113"/>
          <p:cNvSpPr>
            <a:spLocks noChangeArrowheads="1"/>
          </p:cNvSpPr>
          <p:nvPr/>
        </p:nvSpPr>
        <p:spPr bwMode="auto">
          <a:xfrm>
            <a:off x="3939840" y="277490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5266" name="Rectangle 114"/>
          <p:cNvSpPr>
            <a:spLocks noChangeArrowheads="1"/>
          </p:cNvSpPr>
          <p:nvPr/>
        </p:nvSpPr>
        <p:spPr bwMode="auto">
          <a:xfrm>
            <a:off x="3939840" y="4017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5267" name="Rectangle 115"/>
          <p:cNvSpPr>
            <a:spLocks noChangeArrowheads="1"/>
          </p:cNvSpPr>
          <p:nvPr/>
        </p:nvSpPr>
        <p:spPr bwMode="auto">
          <a:xfrm>
            <a:off x="2073600" y="401919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5268" name="Rectangle 116"/>
          <p:cNvSpPr>
            <a:spLocks noChangeArrowheads="1"/>
          </p:cNvSpPr>
          <p:nvPr/>
        </p:nvSpPr>
        <p:spPr bwMode="auto">
          <a:xfrm>
            <a:off x="1451520" y="401919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5269" name="Rectangle 117"/>
          <p:cNvSpPr>
            <a:spLocks noChangeArrowheads="1"/>
          </p:cNvSpPr>
          <p:nvPr/>
        </p:nvSpPr>
        <p:spPr bwMode="auto">
          <a:xfrm>
            <a:off x="2073600" y="463989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5270" name="Rectangle 118"/>
          <p:cNvSpPr>
            <a:spLocks noChangeArrowheads="1"/>
          </p:cNvSpPr>
          <p:nvPr/>
        </p:nvSpPr>
        <p:spPr bwMode="auto">
          <a:xfrm>
            <a:off x="2695680" y="215275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5271" name="Rectangle 119"/>
          <p:cNvSpPr>
            <a:spLocks noChangeArrowheads="1"/>
          </p:cNvSpPr>
          <p:nvPr/>
        </p:nvSpPr>
        <p:spPr bwMode="auto">
          <a:xfrm>
            <a:off x="2073600" y="2151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5272" name="Rectangle 120"/>
          <p:cNvSpPr>
            <a:spLocks noChangeArrowheads="1"/>
          </p:cNvSpPr>
          <p:nvPr/>
        </p:nvSpPr>
        <p:spPr bwMode="auto">
          <a:xfrm>
            <a:off x="2695680" y="1529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5273" name="Rectangle 121"/>
          <p:cNvSpPr>
            <a:spLocks noChangeArrowheads="1"/>
          </p:cNvSpPr>
          <p:nvPr/>
        </p:nvSpPr>
        <p:spPr bwMode="auto">
          <a:xfrm>
            <a:off x="3939840" y="463989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05274" name="Rectangle 122"/>
          <p:cNvSpPr>
            <a:spLocks noChangeArrowheads="1"/>
          </p:cNvSpPr>
          <p:nvPr/>
        </p:nvSpPr>
        <p:spPr bwMode="auto">
          <a:xfrm>
            <a:off x="3939840" y="526348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05275" name="Rectangle 123"/>
          <p:cNvSpPr>
            <a:spLocks noChangeArrowheads="1"/>
          </p:cNvSpPr>
          <p:nvPr/>
        </p:nvSpPr>
        <p:spPr bwMode="auto">
          <a:xfrm>
            <a:off x="2695680" y="464133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5276" name="Rectangle 124"/>
          <p:cNvSpPr>
            <a:spLocks noChangeArrowheads="1"/>
          </p:cNvSpPr>
          <p:nvPr/>
        </p:nvSpPr>
        <p:spPr bwMode="auto">
          <a:xfrm>
            <a:off x="2695680" y="526204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5277" name="Rectangle 125"/>
          <p:cNvSpPr>
            <a:spLocks noChangeArrowheads="1"/>
          </p:cNvSpPr>
          <p:nvPr/>
        </p:nvSpPr>
        <p:spPr bwMode="auto">
          <a:xfrm>
            <a:off x="3317760" y="463989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5278" name="Rectangle 126"/>
          <p:cNvSpPr>
            <a:spLocks noChangeArrowheads="1"/>
          </p:cNvSpPr>
          <p:nvPr/>
        </p:nvSpPr>
        <p:spPr bwMode="auto">
          <a:xfrm>
            <a:off x="3317760" y="526348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05279" name="Rectangle 127"/>
          <p:cNvSpPr>
            <a:spLocks noChangeArrowheads="1"/>
          </p:cNvSpPr>
          <p:nvPr/>
        </p:nvSpPr>
        <p:spPr bwMode="auto">
          <a:xfrm>
            <a:off x="1451520" y="339704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5280" name="Rectangle 128"/>
          <p:cNvSpPr>
            <a:spLocks noChangeArrowheads="1"/>
          </p:cNvSpPr>
          <p:nvPr/>
        </p:nvSpPr>
        <p:spPr bwMode="auto">
          <a:xfrm>
            <a:off x="1451520" y="277490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5281" name="Rectangle 129"/>
          <p:cNvSpPr>
            <a:spLocks noChangeArrowheads="1"/>
          </p:cNvSpPr>
          <p:nvPr/>
        </p:nvSpPr>
        <p:spPr bwMode="auto">
          <a:xfrm>
            <a:off x="829440" y="339560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5282" name="Rectangle 130"/>
          <p:cNvSpPr>
            <a:spLocks noChangeArrowheads="1"/>
          </p:cNvSpPr>
          <p:nvPr/>
        </p:nvSpPr>
        <p:spPr bwMode="auto">
          <a:xfrm>
            <a:off x="2073600" y="277490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5283" name="Rectangle 131"/>
          <p:cNvSpPr>
            <a:spLocks noChangeArrowheads="1"/>
          </p:cNvSpPr>
          <p:nvPr/>
        </p:nvSpPr>
        <p:spPr bwMode="auto">
          <a:xfrm>
            <a:off x="3317760" y="2151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5284" name="Rectangle 132"/>
          <p:cNvSpPr>
            <a:spLocks noChangeArrowheads="1"/>
          </p:cNvSpPr>
          <p:nvPr/>
        </p:nvSpPr>
        <p:spPr bwMode="auto">
          <a:xfrm>
            <a:off x="3317760" y="153061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05285" name="Rectangle 133"/>
          <p:cNvSpPr>
            <a:spLocks noChangeArrowheads="1"/>
          </p:cNvSpPr>
          <p:nvPr/>
        </p:nvSpPr>
        <p:spPr bwMode="auto">
          <a:xfrm>
            <a:off x="3939840" y="2151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05286" name="Rectangle 134"/>
          <p:cNvSpPr>
            <a:spLocks noChangeArrowheads="1"/>
          </p:cNvSpPr>
          <p:nvPr/>
        </p:nvSpPr>
        <p:spPr bwMode="auto">
          <a:xfrm>
            <a:off x="4561920" y="2151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05287" name="Rectangle 135"/>
          <p:cNvSpPr>
            <a:spLocks noChangeArrowheads="1"/>
          </p:cNvSpPr>
          <p:nvPr/>
        </p:nvSpPr>
        <p:spPr bwMode="auto">
          <a:xfrm>
            <a:off x="3939840" y="1529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05288" name="Rectangle 136"/>
          <p:cNvSpPr>
            <a:spLocks noChangeArrowheads="1"/>
          </p:cNvSpPr>
          <p:nvPr/>
        </p:nvSpPr>
        <p:spPr bwMode="auto">
          <a:xfrm>
            <a:off x="4561920" y="463989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05289" name="Rectangle 137"/>
          <p:cNvSpPr>
            <a:spLocks noChangeArrowheads="1"/>
          </p:cNvSpPr>
          <p:nvPr/>
        </p:nvSpPr>
        <p:spPr bwMode="auto">
          <a:xfrm>
            <a:off x="4561920" y="526348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05290" name="Rectangle 138"/>
          <p:cNvSpPr>
            <a:spLocks noChangeArrowheads="1"/>
          </p:cNvSpPr>
          <p:nvPr/>
        </p:nvSpPr>
        <p:spPr bwMode="auto">
          <a:xfrm>
            <a:off x="5184000" y="463989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05291" name="Rectangle 139"/>
          <p:cNvSpPr>
            <a:spLocks noChangeArrowheads="1"/>
          </p:cNvSpPr>
          <p:nvPr/>
        </p:nvSpPr>
        <p:spPr bwMode="auto">
          <a:xfrm>
            <a:off x="5184000" y="526204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05292" name="Rectangle 140"/>
          <p:cNvSpPr>
            <a:spLocks noChangeArrowheads="1"/>
          </p:cNvSpPr>
          <p:nvPr/>
        </p:nvSpPr>
        <p:spPr bwMode="auto">
          <a:xfrm>
            <a:off x="5806080" y="463989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305293" name="Rectangle 141"/>
          <p:cNvSpPr>
            <a:spLocks noChangeArrowheads="1"/>
          </p:cNvSpPr>
          <p:nvPr/>
        </p:nvSpPr>
        <p:spPr bwMode="auto">
          <a:xfrm>
            <a:off x="5184000" y="401775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790024" y="1548357"/>
            <a:ext cx="2896169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Even in the best case, this path is still bad</a:t>
            </a:r>
            <a:endParaRPr kumimoji="1" lang="zh-CN" altLang="en-US" sz="2400" dirty="0"/>
          </a:p>
        </p:txBody>
      </p:sp>
      <p:cxnSp>
        <p:nvCxnSpPr>
          <p:cNvPr id="144" name="Straight Arrow Connector 143"/>
          <p:cNvCxnSpPr/>
          <p:nvPr/>
        </p:nvCxnSpPr>
        <p:spPr>
          <a:xfrm flipH="1">
            <a:off x="1371869" y="2400320"/>
            <a:ext cx="1244160" cy="933218"/>
          </a:xfrm>
          <a:prstGeom prst="straightConnector1">
            <a:avLst/>
          </a:prstGeom>
          <a:ln w="762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Admissible Heuristic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142105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03563" y="893145"/>
            <a:ext cx="8189987" cy="5718549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1701" y="893146"/>
            <a:ext cx="7383852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of paths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 a path with just the start in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While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isn’t empty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Take a path out of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Call the last node in the path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 is the goal, you are done.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you have seen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before, skip it.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for all neighbors of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endParaRPr lang="en-US" altLang="zh-CN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path + neighbor   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Add the new path to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20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Search </a:t>
            </a:r>
            <a:r>
              <a:rPr lang="en-US" sz="4600" dirty="0" err="1" smtClean="0">
                <a:latin typeface="Calibri"/>
                <a:cs typeface="Calibri"/>
              </a:rPr>
              <a:t>Pseudocode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3563" y="4664937"/>
            <a:ext cx="8189987" cy="997142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1331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5443" y="0"/>
            <a:ext cx="10972800" cy="68580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 rot="20413586">
            <a:off x="284870" y="1641207"/>
            <a:ext cx="2955516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Just Relax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3673121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4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4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4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4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3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4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5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6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7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8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9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0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1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2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3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4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5" name="Rectangle 41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6" name="Rectangle 42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7" name="Rectangle 4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8" name="Rectangle 44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9" name="Rectangle 45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0" name="Rectangle 46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1" name="Rectangle 47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2" name="Rectangle 48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3" name="Rectangle 49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4" name="Rectangle 50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5" name="Rectangle 51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6" name="Rectangle 52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7" name="Rectangle 5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8" name="Rectangle 5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9" name="Rectangle 5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0" name="Rectangle 56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1" name="Rectangle 57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2" name="Rectangle 58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3" name="Rectangle 59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4" name="Rectangle 60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5" name="Rectangle 61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6" name="Rectangle 62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7" name="Rectangle 63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8" name="Rectangle 6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9" name="Rectangle 65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0" name="Rectangle 66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1" name="Rectangle 67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2" name="Rectangle 68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3" name="Rectangle 69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4" name="Rectangle 70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5" name="Rectangle 71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6" name="Rectangle 72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7" name="Rectangle 73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8" name="Rectangle 74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9" name="Rectangle 7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0" name="Rectangle 76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1" name="Rectangle 7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2" name="Rectangle 7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3" name="Rectangle 7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4" name="Rectangle 8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5" name="Rectangle 8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6" name="Rectangle 8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7" name="Rectangle 8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8" name="Rectangle 8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9" name="Rectangle 8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0" name="Rectangle 8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1" name="Rectangle 8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2" name="Rectangle 8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3" name="Rectangle 8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4" name="Rectangle 9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5" name="Rectangle 9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6" name="Rectangle 9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7" name="Rectangle 9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8" name="Rectangle 9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9" name="Rectangle 9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0" name="Rectangle 9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1" name="Rectangle 9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2" name="Rectangle 9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3" name="Rectangle 9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4" name="Rectangle 10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5" name="Rectangle 10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6" name="Rectangle 10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7" name="Rectangle 10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8" name="Rectangle 10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9" name="Rectangle 10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0" name="Rectangle 10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1" name="Rectangle 10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2" name="Rectangle 10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3" name="Rectangle 10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4" name="Rectangle 11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5" name="Rectangle 11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6" name="Rectangle 11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7" name="Rectangle 11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8" name="Rectangle 11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9" name="Rectangle 11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0" name="Rectangle 11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1" name="Rectangle 11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2" name="Rectangle 11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3" name="Rectangle 11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4" name="Rectangle 12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5" name="Rectangle 12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6" name="Rectangle 12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7" name="Rectangle 12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8" name="Rectangle 12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9" name="Rectangle 12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70" name="Rectangle 12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71" name="AutoShape 12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72" name="AutoShape 128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6873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4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4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4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4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3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4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5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6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7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8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9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0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1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2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3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4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5" name="Rectangle 41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6" name="Rectangle 42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7" name="Rectangle 4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8" name="Rectangle 44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9" name="Rectangle 45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0" name="Rectangle 46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1" name="Rectangle 47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2" name="Rectangle 48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3" name="Rectangle 49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4" name="Rectangle 50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5" name="Rectangle 51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6" name="Rectangle 52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7" name="Rectangle 5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8" name="Rectangle 5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9" name="Rectangle 5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0" name="Rectangle 56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1" name="Rectangle 57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2" name="Rectangle 58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3" name="Rectangle 59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4" name="Rectangle 60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5" name="Rectangle 61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6" name="Rectangle 62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7" name="Rectangle 63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8" name="Rectangle 6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9" name="Rectangle 65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0" name="Rectangle 66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1" name="Rectangle 67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2" name="Rectangle 68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3" name="Rectangle 69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4" name="Rectangle 70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5" name="Rectangle 71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6" name="Rectangle 72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7" name="Rectangle 73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8" name="Rectangle 74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9" name="Rectangle 7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0" name="Rectangle 76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1" name="Rectangle 7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2" name="Rectangle 7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3" name="Rectangle 7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4" name="Rectangle 8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5" name="Rectangle 8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6" name="Rectangle 8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7" name="Rectangle 8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8" name="Rectangle 8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9" name="Rectangle 8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0" name="Rectangle 8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1" name="Rectangle 8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2" name="Rectangle 8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3" name="Rectangle 8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4" name="Rectangle 9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5" name="Rectangle 9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6" name="Rectangle 9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7" name="Rectangle 9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8" name="Rectangle 9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9" name="Rectangle 9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0" name="Rectangle 9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1" name="Rectangle 9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2" name="Rectangle 9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3" name="Rectangle 9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4" name="Rectangle 10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5" name="Rectangle 10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6" name="Rectangle 10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7" name="Rectangle 10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8" name="Rectangle 10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9" name="Rectangle 10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0" name="Rectangle 10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1" name="Rectangle 10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2" name="Rectangle 10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3" name="Rectangle 10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4" name="Rectangle 11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5" name="Rectangle 11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6" name="Rectangle 11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7" name="Rectangle 11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8" name="Rectangle 11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9" name="Rectangle 11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0" name="Rectangle 11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1" name="Rectangle 11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2" name="Rectangle 11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3" name="Rectangle 11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4" name="Rectangle 12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5" name="Rectangle 12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6" name="Rectangle 12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7" name="Rectangle 12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8" name="Rectangle 12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9" name="Rectangle 12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70" name="Rectangle 12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71" name="AutoShape 12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72" name="AutoShape 128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30" name="Rounded Rectangle 129"/>
          <p:cNvSpPr/>
          <p:nvPr/>
        </p:nvSpPr>
        <p:spPr>
          <a:xfrm>
            <a:off x="1978640" y="2473715"/>
            <a:ext cx="807841" cy="733135"/>
          </a:xfrm>
          <a:prstGeom prst="roundRect">
            <a:avLst/>
          </a:prstGeom>
          <a:noFill/>
          <a:ln w="762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1" name="Straight Connector 130"/>
          <p:cNvCxnSpPr/>
          <p:nvPr/>
        </p:nvCxnSpPr>
        <p:spPr>
          <a:xfrm>
            <a:off x="2786481" y="2781071"/>
            <a:ext cx="3243244" cy="0"/>
          </a:xfrm>
          <a:prstGeom prst="line">
            <a:avLst/>
          </a:prstGeom>
          <a:ln w="38100" cmpd="sng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6086308" y="2781071"/>
            <a:ext cx="0" cy="516875"/>
          </a:xfrm>
          <a:prstGeom prst="line">
            <a:avLst/>
          </a:prstGeom>
          <a:ln w="38100" cmpd="sng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5991841" y="2719017"/>
            <a:ext cx="1239417" cy="369332"/>
          </a:xfrm>
          <a:prstGeom prst="rect">
            <a:avLst/>
          </a:prstGeom>
          <a:solidFill>
            <a:srgbClr val="FFFFFF">
              <a:alpha val="68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Rows apart</a:t>
            </a:r>
            <a:endParaRPr kumimoji="1" lang="zh-CN" alt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3005084" y="2104383"/>
            <a:ext cx="1556836" cy="369332"/>
          </a:xfrm>
          <a:prstGeom prst="rect">
            <a:avLst/>
          </a:prstGeom>
          <a:solidFill>
            <a:srgbClr val="FFFFFF">
              <a:alpha val="68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Columns apart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77606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537712" y="2318459"/>
            <a:ext cx="5910131" cy="1899231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Manhattan Distance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22297" y="2429065"/>
            <a:ext cx="5725546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unction </a:t>
            </a:r>
            <a:r>
              <a:rPr lang="en-US" altLang="zh-CN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start,goal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dRows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abs(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start.row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–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goal.row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dCols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abs(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start.col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–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goal.col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return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dRows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dCols</a:t>
            </a:r>
            <a:endParaRPr lang="en-US" altLang="zh-CN" sz="20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41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4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4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4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4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5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6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3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4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5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6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7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8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79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0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1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2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3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4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5" name="Rectangle 41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6" name="Rectangle 42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7" name="Rectangle 4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8" name="Rectangle 44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89" name="Rectangle 45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0" name="Rectangle 46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1" name="Rectangle 47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2" name="Rectangle 48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3" name="Rectangle 49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4" name="Rectangle 50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5" name="Rectangle 51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6" name="Rectangle 52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7" name="Rectangle 5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8" name="Rectangle 5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199" name="Rectangle 5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0" name="Rectangle 56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1" name="Rectangle 57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2" name="Rectangle 58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3" name="Rectangle 59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4" name="Rectangle 60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5" name="Rectangle 61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6" name="Rectangle 62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7" name="Rectangle 63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8" name="Rectangle 6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09" name="Rectangle 65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0" name="Rectangle 66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1" name="Rectangle 67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2" name="Rectangle 68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3" name="Rectangle 69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4" name="Rectangle 70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5" name="Rectangle 71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6" name="Rectangle 72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7" name="Rectangle 73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8" name="Rectangle 74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19" name="Rectangle 7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0" name="Rectangle 76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1" name="Rectangle 7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2" name="Rectangle 7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3" name="Rectangle 7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4" name="Rectangle 8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5" name="Rectangle 8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6" name="Rectangle 8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7" name="Rectangle 8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8" name="Rectangle 8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29" name="Rectangle 8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0" name="Rectangle 8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1" name="Rectangle 8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2" name="Rectangle 8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3" name="Rectangle 8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4" name="Rectangle 9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5" name="Rectangle 9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6" name="Rectangle 9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7" name="Rectangle 9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8" name="Rectangle 9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39" name="Rectangle 9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0" name="Rectangle 9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1" name="Rectangle 9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2" name="Rectangle 9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3" name="Rectangle 9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4" name="Rectangle 10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5" name="Rectangle 10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6" name="Rectangle 10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7" name="Rectangle 10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8" name="Rectangle 10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49" name="Rectangle 10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0" name="Rectangle 10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1" name="Rectangle 10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2" name="Rectangle 10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3" name="Rectangle 10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4" name="Rectangle 11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5" name="Rectangle 11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6" name="Rectangle 11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7" name="Rectangle 11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8" name="Rectangle 11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59" name="Rectangle 11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0" name="Rectangle 11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1" name="Rectangle 11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2" name="Rectangle 11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3" name="Rectangle 11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4" name="Rectangle 12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5" name="Rectangle 12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6" name="Rectangle 12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7" name="Rectangle 12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8" name="Rectangle 12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69" name="Rectangle 12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70" name="Rectangle 12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71" name="AutoShape 12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2272" name="AutoShape 128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4684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6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7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7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7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7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7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7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7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7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7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8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8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8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8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8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8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8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8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8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8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9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9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9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9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9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9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9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97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98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199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00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01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02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03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04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05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06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07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08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09" name="Rectangle 41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10" name="Rectangle 42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11" name="Rectangle 4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12" name="Rectangle 44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13" name="Rectangle 45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14" name="Rectangle 46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15" name="Rectangle 47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16" name="Rectangle 48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17" name="Rectangle 49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18" name="Rectangle 50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19" name="Rectangle 51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20" name="Rectangle 52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21" name="Rectangle 53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22" name="Rectangle 54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23" name="Rectangle 5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24" name="Rectangle 5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25" name="Rectangle 5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26" name="Rectangle 5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27" name="Rectangle 5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28" name="Rectangle 6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29" name="Rectangle 6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30" name="Rectangle 62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31" name="Rectangle 63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32" name="Rectangle 64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33" name="Rectangle 6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34" name="Rectangle 66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35" name="Rectangle 67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36" name="Rectangle 68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37" name="Rectangle 69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38" name="Rectangle 70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39" name="Rectangle 71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40" name="Rectangle 72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41" name="Rectangle 73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42" name="Rectangle 74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43" name="Rectangle 75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44" name="Rectangle 76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45" name="Rectangle 77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46" name="Rectangle 7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47" name="Rectangle 7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48" name="Rectangle 8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49" name="Rectangle 8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50" name="Rectangle 8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51" name="Rectangle 8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52" name="Rectangle 8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53" name="Rectangle 8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54" name="Rectangle 8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55" name="Rectangle 8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56" name="Rectangle 8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57" name="Rectangle 8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58" name="Rectangle 9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59" name="Rectangle 9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60" name="Rectangle 9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61" name="Rectangle 9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62" name="Rectangle 9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63" name="Rectangle 9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64" name="Rectangle 9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65" name="Rectangle 9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66" name="Rectangle 9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67" name="Rectangle 9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68" name="Rectangle 10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69" name="Rectangle 10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70" name="Rectangle 10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71" name="Rectangle 10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72" name="Rectangle 10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73" name="Rectangle 10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74" name="Rectangle 10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75" name="Rectangle 10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76" name="Rectangle 10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77" name="Rectangle 10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78" name="Rectangle 11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79" name="Rectangle 11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80" name="Rectangle 11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81" name="Rectangle 11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82" name="Rectangle 11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83" name="Rectangle 11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84" name="Rectangle 11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85" name="Rectangle 11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86" name="Rectangle 11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87" name="Rectangle 11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88" name="Rectangle 12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89" name="Rectangle 12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90" name="Rectangle 12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91" name="Rectangle 12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92" name="Rectangle 12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93" name="Rectangle 12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94" name="AutoShape 126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95" name="Rectangle 127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3296" name="AutoShape 128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7322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19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19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19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19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19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19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0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0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0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0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0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0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0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0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0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0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1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1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1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1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1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1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1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1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1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1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2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21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22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23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24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25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26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27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28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29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30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31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32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33" name="Rectangle 41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34" name="Rectangle 42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35" name="Rectangle 4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36" name="Rectangle 44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37" name="Rectangle 45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38" name="Rectangle 46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39" name="Rectangle 47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40" name="Rectangle 48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41" name="Rectangle 49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42" name="Rectangle 50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43" name="Rectangle 51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44" name="Rectangle 52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45" name="Rectangle 53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46" name="Rectangle 54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47" name="Rectangle 5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48" name="Rectangle 5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49" name="Rectangle 5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50" name="Rectangle 5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51" name="Rectangle 5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52" name="Rectangle 6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53" name="Rectangle 6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54" name="Rectangle 62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55" name="Rectangle 63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56" name="Rectangle 64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57" name="Rectangle 6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58" name="Rectangle 66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59" name="Rectangle 67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60" name="Rectangle 68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61" name="Rectangle 69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62" name="Rectangle 70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63" name="Rectangle 71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64" name="Rectangle 72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65" name="Rectangle 73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66" name="Rectangle 74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67" name="Rectangle 75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68" name="Rectangle 76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69" name="Rectangle 77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70" name="Rectangle 7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71" name="Rectangle 7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72" name="Rectangle 8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73" name="Rectangle 8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74" name="Rectangle 8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75" name="Rectangle 8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76" name="Rectangle 8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77" name="Rectangle 8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78" name="Rectangle 8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79" name="Rectangle 8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80" name="Rectangle 8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81" name="Rectangle 8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82" name="Rectangle 9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83" name="Rectangle 9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84" name="Rectangle 9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85" name="Rectangle 9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86" name="Rectangle 9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87" name="Rectangle 9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88" name="Rectangle 9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89" name="Rectangle 9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90" name="Rectangle 9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91" name="Rectangle 9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92" name="Rectangle 10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93" name="Rectangle 10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94" name="Rectangle 10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95" name="Rectangle 10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96" name="Rectangle 10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97" name="Rectangle 10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98" name="Rectangle 10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299" name="Rectangle 10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300" name="Rectangle 10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301" name="Rectangle 10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302" name="Rectangle 11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303" name="Rectangle 11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304" name="Rectangle 11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305" name="Rectangle 11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306" name="Rectangle 11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307" name="Rectangle 11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308" name="Rectangle 11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309" name="Rectangle 11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310" name="Rectangle 11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311" name="Rectangle 11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312" name="Rectangle 12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313" name="Rectangle 12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314" name="Rectangle 12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315" name="Rectangle 12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316" name="Rectangle 12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317" name="Rectangle 12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318" name="AutoShape 126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319" name="Rectangle 127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4320" name="AutoShape 128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0216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1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2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2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2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2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2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2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2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2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2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2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3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3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3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3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3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3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3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3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3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3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4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4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4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4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4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45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46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47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48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49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50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51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52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53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54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55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56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57" name="Rectangle 41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58" name="Rectangle 4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59" name="Rectangle 43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60" name="Rectangle 44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61" name="Rectangle 45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62" name="Rectangle 46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63" name="Rectangle 47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64" name="Rectangle 48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65" name="Rectangle 49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66" name="Rectangle 5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67" name="Rectangle 5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68" name="Rectangle 5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69" name="Rectangle 5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70" name="Rectangle 54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71" name="Rectangle 55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72" name="Rectangle 56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73" name="Rectangle 57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74" name="Rectangle 58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75" name="Rectangle 59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76" name="Rectangle 60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77" name="Rectangle 6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78" name="Rectangle 62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79" name="Rectangle 63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80" name="Rectangle 64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81" name="Rectangle 65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82" name="Rectangle 66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83" name="Rectangle 67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84" name="Rectangle 68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85" name="Rectangle 69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86" name="Rectangle 7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87" name="Rectangle 7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88" name="Rectangle 72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89" name="Rectangle 73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90" name="Rectangle 74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91" name="Rectangle 7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92" name="Rectangle 7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93" name="Rectangle 7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94" name="Rectangle 7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95" name="Rectangle 7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96" name="Rectangle 8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97" name="Rectangle 8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98" name="Rectangle 8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299" name="Rectangle 8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00" name="Rectangle 8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01" name="Rectangle 8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02" name="Rectangle 8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03" name="Rectangle 8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04" name="Rectangle 88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05" name="Rectangle 89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06" name="Rectangle 90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07" name="Rectangle 91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08" name="Rectangle 92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09" name="Rectangle 93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10" name="Rectangle 94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11" name="Rectangle 95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12" name="Rectangle 96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13" name="Rectangle 97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14" name="Rectangle 98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15" name="Rectangle 99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16" name="Rectangle 100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17" name="Rectangle 101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18" name="Rectangle 102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19" name="Rectangle 103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20" name="Rectangle 104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21" name="Rectangle 105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22" name="Rectangle 106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23" name="Rectangle 107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24" name="Rectangle 108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25" name="Rectangle 109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26" name="Rectangle 110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27" name="Rectangle 111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28" name="Rectangle 112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29" name="Rectangle 113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30" name="Rectangle 114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31" name="Rectangle 115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32" name="Rectangle 116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33" name="Rectangle 117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34" name="Rectangle 118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35" name="Rectangle 119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36" name="Rectangle 120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37" name="Rectangle 121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38" name="AutoShape 12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39" name="Rectangle 12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40" name="AutoShape 124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5341" name="Rectangle 125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65342" name="Rectangle 126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65343" name="Rectangle 127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65344" name="Rectangle 128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</p:spTree>
    <p:extLst>
      <p:ext uri="{BB962C8B-B14F-4D97-AF65-F5344CB8AC3E}">
        <p14:creationId xmlns:p14="http://schemas.microsoft.com/office/powerpoint/2010/main" val="23592456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4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4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4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4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4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4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4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5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5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5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5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5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5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5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5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5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5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6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6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6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6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6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6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6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6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6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69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70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71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72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73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74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75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76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77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78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79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80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81" name="Rectangle 41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82" name="Rectangle 4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83" name="Rectangle 43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84" name="Rectangle 44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85" name="Rectangle 45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86" name="Rectangle 46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87" name="Rectangle 47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88" name="Rectangle 48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89" name="Rectangle 49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90" name="Rectangle 5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91" name="Rectangle 5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92" name="Rectangle 5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93" name="Rectangle 5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94" name="Rectangle 54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95" name="Rectangle 55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96" name="Rectangle 56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97" name="Rectangle 57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98" name="Rectangle 58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299" name="Rectangle 59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00" name="Rectangle 60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01" name="Rectangle 6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02" name="Rectangle 62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03" name="Rectangle 63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04" name="Rectangle 64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05" name="Rectangle 65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06" name="Rectangle 66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07" name="Rectangle 67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08" name="Rectangle 68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09" name="Rectangle 69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10" name="Rectangle 7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11" name="Rectangle 7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12" name="Rectangle 72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13" name="Rectangle 73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14" name="Rectangle 74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15" name="Rectangle 7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16" name="Rectangle 7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17" name="Rectangle 7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18" name="Rectangle 7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19" name="Rectangle 7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20" name="Rectangle 8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21" name="Rectangle 8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22" name="Rectangle 8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23" name="Rectangle 8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24" name="Rectangle 8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25" name="Rectangle 8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26" name="Rectangle 8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27" name="Rectangle 8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28" name="Rectangle 88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29" name="Rectangle 89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30" name="Rectangle 90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31" name="Rectangle 91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32" name="Rectangle 92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33" name="Rectangle 93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34" name="Rectangle 94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35" name="Rectangle 95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36" name="Rectangle 96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37" name="Rectangle 97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38" name="Rectangle 98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39" name="Rectangle 99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40" name="Rectangle 100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41" name="Rectangle 101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42" name="Rectangle 102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43" name="Rectangle 103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44" name="Rectangle 104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45" name="Rectangle 105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46" name="Rectangle 106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47" name="Rectangle 107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48" name="Rectangle 108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49" name="Rectangle 109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50" name="Rectangle 110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51" name="Rectangle 111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52" name="Rectangle 112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53" name="Rectangle 113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54" name="Rectangle 114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55" name="Rectangle 115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56" name="Rectangle 116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57" name="Rectangle 117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58" name="Rectangle 118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59" name="Rectangle 119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60" name="Rectangle 120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61" name="Rectangle 121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62" name="AutoShape 12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63" name="Rectangle 12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64" name="AutoShape 124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6365" name="Rectangle 125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66366" name="Rectangle 126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66367" name="Rectangle 127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66368" name="Rectangle 128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</p:spTree>
    <p:extLst>
      <p:ext uri="{BB962C8B-B14F-4D97-AF65-F5344CB8AC3E}">
        <p14:creationId xmlns:p14="http://schemas.microsoft.com/office/powerpoint/2010/main" val="19131027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6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6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6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6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7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7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7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7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7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7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7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7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7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7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8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8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8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8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8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8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8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8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8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8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9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9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9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93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94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95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96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97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98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299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00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01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02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03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04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05" name="Rectangle 4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06" name="Rectangle 42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07" name="Rectangle 43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08" name="Rectangle 44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09" name="Rectangle 45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10" name="Rectangle 46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11" name="Rectangle 47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12" name="Rectangle 48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13" name="Rectangle 49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14" name="Rectangle 50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15" name="Rectangle 51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16" name="Rectangle 52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17" name="Rectangle 53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18" name="Rectangle 54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19" name="Rectangle 55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20" name="Rectangle 56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21" name="Rectangle 57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22" name="Rectangle 58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23" name="Rectangle 59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24" name="Rectangle 6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25" name="Rectangle 6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26" name="Rectangle 6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27" name="Rectangle 6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28" name="Rectangle 6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29" name="Rectangle 6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30" name="Rectangle 6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31" name="Rectangle 6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32" name="Rectangle 68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33" name="Rectangle 69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34" name="Rectangle 70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35" name="Rectangle 71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36" name="Rectangle 72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37" name="Rectangle 73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38" name="Rectangle 74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39" name="Rectangle 75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40" name="Rectangle 76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41" name="Rectangle 77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42" name="Rectangle 78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43" name="Rectangle 79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44" name="Rectangle 80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45" name="Rectangle 81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46" name="Rectangle 82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47" name="Rectangle 83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48" name="Rectangle 84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49" name="Rectangle 85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50" name="Rectangle 86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51" name="Rectangle 87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52" name="Rectangle 88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53" name="Rectangle 89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54" name="Rectangle 90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55" name="Rectangle 91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56" name="Rectangle 92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57" name="Rectangle 93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58" name="Rectangle 94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59" name="Rectangle 95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60" name="Rectangle 96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61" name="Rectangle 97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62" name="Rectangle 98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63" name="Rectangle 99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64" name="Rectangle 100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65" name="Rectangle 101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66" name="Rectangle 102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67" name="Rectangle 103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68" name="Rectangle 104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69" name="Rectangle 105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70" name="Rectangle 106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71" name="Rectangle 107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72" name="Rectangle 108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73" name="Rectangle 109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74" name="Rectangle 110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75" name="Rectangle 111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76" name="Rectangle 112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77" name="Rectangle 113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78" name="Rectangle 114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79" name="Rectangle 115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80" name="Rectangle 116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81" name="Rectangle 117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82" name="Rectangle 118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83" name="AutoShape 119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84" name="Rectangle 120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85" name="AutoShape 121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7386" name="Rectangle 122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67387" name="Rectangle 123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67388" name="Rectangle 12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67389" name="Rectangle 125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67390" name="Rectangle 12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67391" name="Rectangle 12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267392" name="Rectangle 128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</p:spTree>
    <p:extLst>
      <p:ext uri="{BB962C8B-B14F-4D97-AF65-F5344CB8AC3E}">
        <p14:creationId xmlns:p14="http://schemas.microsoft.com/office/powerpoint/2010/main" val="10238169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03563" y="893145"/>
            <a:ext cx="8189987" cy="5718549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1701" y="893146"/>
            <a:ext cx="7383852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of paths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 a path with just the start in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While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isn’t empty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Take a path out of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Call the last node in the path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 is the goal, you are done.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you have seen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before, skip it.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for all neighbors of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endParaRPr lang="en-US" altLang="zh-CN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path + neighbor   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Add the new path to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20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Search </a:t>
            </a:r>
            <a:r>
              <a:rPr lang="en-US" sz="4600" dirty="0" err="1" smtClean="0">
                <a:latin typeface="Calibri"/>
                <a:cs typeface="Calibri"/>
              </a:rPr>
              <a:t>Pseudocode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3563" y="4664937"/>
            <a:ext cx="8189987" cy="451066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198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8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29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29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29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29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29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29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29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29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29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29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0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0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0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0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0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0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0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0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0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0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1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1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1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1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1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1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1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17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18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19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20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21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22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23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24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25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26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27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28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29" name="Rectangle 4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30" name="Rectangle 42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31" name="Rectangle 43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32" name="Rectangle 44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33" name="Rectangle 45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34" name="Rectangle 46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35" name="Rectangle 47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36" name="Rectangle 48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37" name="Rectangle 49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38" name="Rectangle 50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39" name="Rectangle 51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40" name="Rectangle 52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41" name="Rectangle 53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42" name="Rectangle 54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43" name="Rectangle 55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44" name="Rectangle 56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45" name="Rectangle 57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46" name="Rectangle 58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47" name="Rectangle 59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48" name="Rectangle 6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49" name="Rectangle 6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50" name="Rectangle 6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51" name="Rectangle 6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52" name="Rectangle 6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53" name="Rectangle 6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54" name="Rectangle 6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55" name="Rectangle 6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56" name="Rectangle 68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57" name="Rectangle 69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58" name="Rectangle 70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59" name="Rectangle 71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60" name="Rectangle 72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61" name="Rectangle 73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62" name="Rectangle 74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63" name="Rectangle 75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64" name="Rectangle 76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65" name="Rectangle 77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66" name="Rectangle 78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67" name="Rectangle 79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68" name="Rectangle 80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69" name="Rectangle 81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70" name="Rectangle 82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71" name="Rectangle 83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72" name="Rectangle 84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73" name="Rectangle 85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74" name="Rectangle 86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75" name="Rectangle 87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76" name="Rectangle 88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77" name="Rectangle 89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78" name="Rectangle 90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79" name="Rectangle 91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80" name="Rectangle 92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81" name="Rectangle 93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82" name="Rectangle 94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83" name="Rectangle 95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84" name="Rectangle 96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85" name="Rectangle 97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86" name="Rectangle 98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87" name="Rectangle 99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88" name="Rectangle 100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89" name="Rectangle 101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90" name="Rectangle 102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91" name="Rectangle 103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92" name="Rectangle 104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93" name="Rectangle 105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94" name="Rectangle 106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95" name="Rectangle 107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96" name="Rectangle 108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97" name="Rectangle 109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98" name="Rectangle 110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399" name="Rectangle 111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400" name="Rectangle 112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401" name="Rectangle 113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402" name="Rectangle 114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403" name="Rectangle 115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404" name="Rectangle 116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405" name="Rectangle 117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406" name="Rectangle 118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407" name="AutoShape 119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408" name="Rectangle 120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409" name="AutoShape 121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8410" name="Rectangle 122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68411" name="Rectangle 123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68412" name="Rectangle 12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68413" name="Rectangle 125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68414" name="Rectangle 12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68415" name="Rectangle 12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68416" name="Rectangle 128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</p:spTree>
    <p:extLst>
      <p:ext uri="{BB962C8B-B14F-4D97-AF65-F5344CB8AC3E}">
        <p14:creationId xmlns:p14="http://schemas.microsoft.com/office/powerpoint/2010/main" val="21687506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1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1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1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1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1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1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2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2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2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2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2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2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2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2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2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2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3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3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3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3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3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3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3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3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3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3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4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41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42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43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44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45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46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47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48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49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50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51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52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53" name="Rectangle 41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54" name="Rectangle 42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55" name="Rectangle 43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56" name="Rectangle 44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57" name="Rectangle 45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58" name="Rectangle 46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59" name="Rectangle 47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60" name="Rectangle 4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61" name="Rectangle 49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62" name="Rectangle 50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63" name="Rectangle 51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64" name="Rectangle 52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65" name="Rectangle 53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66" name="Rectangle 54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67" name="Rectangle 55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68" name="Rectangle 56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69" name="Rectangle 57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70" name="Rectangle 58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71" name="Rectangle 59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72" name="Rectangle 60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73" name="Rectangle 61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74" name="Rectangle 62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75" name="Rectangle 63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76" name="Rectangle 64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77" name="Rectangle 6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78" name="Rectangle 66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79" name="Rectangle 6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80" name="Rectangle 6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81" name="Rectangle 6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82" name="Rectangle 7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83" name="Rectangle 7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84" name="Rectangle 7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85" name="Rectangle 7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86" name="Rectangle 7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87" name="Rectangle 7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88" name="Rectangle 7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89" name="Rectangle 7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90" name="Rectangle 7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91" name="Rectangle 7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92" name="Rectangle 8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93" name="Rectangle 8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94" name="Rectangle 8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95" name="Rectangle 8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96" name="Rectangle 8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97" name="Rectangle 8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98" name="Rectangle 8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399" name="Rectangle 8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00" name="Rectangle 8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01" name="Rectangle 8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02" name="Rectangle 9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03" name="Rectangle 9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04" name="Rectangle 9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05" name="Rectangle 9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06" name="Rectangle 9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07" name="Rectangle 9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08" name="Rectangle 9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09" name="Rectangle 9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10" name="Rectangle 9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11" name="Rectangle 9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12" name="Rectangle 10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13" name="Rectangle 10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14" name="Rectangle 10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15" name="Rectangle 10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16" name="Rectangle 10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17" name="Rectangle 10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18" name="Rectangle 10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19" name="Rectangle 10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20" name="Rectangle 10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21" name="Rectangle 10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22" name="Rectangle 11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23" name="Rectangle 11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24" name="Rectangle 11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25" name="Rectangle 11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26" name="Rectangle 11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27" name="Rectangle 11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28" name="Rectangle 11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29" name="AutoShape 11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30" name="Rectangle 11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31" name="AutoShape 11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69432" name="Rectangle 12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69433" name="Rectangle 12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69434" name="Rectangle 12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69435" name="Rectangle 12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69436" name="Rectangle 124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69437" name="Rectangle 12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69438" name="Rectangle 126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69439" name="Rectangle 127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69440" name="Rectangle 128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</p:spTree>
    <p:extLst>
      <p:ext uri="{BB962C8B-B14F-4D97-AF65-F5344CB8AC3E}">
        <p14:creationId xmlns:p14="http://schemas.microsoft.com/office/powerpoint/2010/main" val="32437382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3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3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4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4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4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4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4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4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4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4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4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4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5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5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5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5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5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5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5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5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5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5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6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6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6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6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6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65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66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67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68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69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70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71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72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73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74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75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76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77" name="Rectangle 41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78" name="Rectangle 42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79" name="Rectangle 43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80" name="Rectangle 44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81" name="Rectangle 45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82" name="Rectangle 46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83" name="Rectangle 47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84" name="Rectangle 4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85" name="Rectangle 49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86" name="Rectangle 50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87" name="Rectangle 51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88" name="Rectangle 52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89" name="Rectangle 53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90" name="Rectangle 54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91" name="Rectangle 55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92" name="Rectangle 56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93" name="Rectangle 57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94" name="Rectangle 58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95" name="Rectangle 59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96" name="Rectangle 60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97" name="Rectangle 61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98" name="Rectangle 62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399" name="Rectangle 63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00" name="Rectangle 64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01" name="Rectangle 6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02" name="Rectangle 66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03" name="Rectangle 6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04" name="Rectangle 6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05" name="Rectangle 6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06" name="Rectangle 7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07" name="Rectangle 7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08" name="Rectangle 7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09" name="Rectangle 7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10" name="Rectangle 7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11" name="Rectangle 7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12" name="Rectangle 7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13" name="Rectangle 7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14" name="Rectangle 7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15" name="Rectangle 7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16" name="Rectangle 8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17" name="Rectangle 8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18" name="Rectangle 8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19" name="Rectangle 8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20" name="Rectangle 8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21" name="Rectangle 8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22" name="Rectangle 8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23" name="Rectangle 8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24" name="Rectangle 8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25" name="Rectangle 8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26" name="Rectangle 9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27" name="Rectangle 9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28" name="Rectangle 9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29" name="Rectangle 9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30" name="Rectangle 9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31" name="Rectangle 9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32" name="Rectangle 9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33" name="Rectangle 9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34" name="Rectangle 9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35" name="Rectangle 9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36" name="Rectangle 10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37" name="Rectangle 10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38" name="Rectangle 10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39" name="Rectangle 10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40" name="Rectangle 10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41" name="Rectangle 10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42" name="Rectangle 10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43" name="Rectangle 10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44" name="Rectangle 10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45" name="Rectangle 10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46" name="Rectangle 11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47" name="Rectangle 11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48" name="Rectangle 11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49" name="Rectangle 11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50" name="Rectangle 11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51" name="Rectangle 11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52" name="Rectangle 11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53" name="AutoShape 11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54" name="Rectangle 11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55" name="AutoShape 11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0456" name="Rectangle 12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0457" name="Rectangle 121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0458" name="Rectangle 122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0459" name="Rectangle 123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70460" name="Rectangle 124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70461" name="Rectangle 12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70462" name="Rectangle 126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70463" name="Rectangle 127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70464" name="Rectangle 128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977318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6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6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6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6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6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6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6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6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7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7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7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7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7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7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7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7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7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7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8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8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8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8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8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8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8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8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8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89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90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91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92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93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94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95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96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97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98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399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00" name="Rectangle 40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01" name="Rectangle 41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02" name="Rectangle 42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03" name="Rectangle 43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04" name="Rectangle 44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05" name="Rectangle 45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06" name="Rectangle 46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07" name="Rectangle 47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08" name="Rectangle 48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09" name="Rectangle 49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10" name="Rectangle 50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11" name="Rectangle 51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12" name="Rectangle 52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13" name="Rectangle 53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14" name="Rectangle 54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15" name="Rectangle 55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16" name="Rectangle 56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17" name="Rectangle 57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18" name="Rectangle 58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19" name="Rectangle 59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20" name="Rectangle 60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21" name="Rectangle 61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22" name="Rectangle 62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23" name="Rectangle 63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24" name="Rectangle 64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25" name="Rectangle 65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26" name="Rectangle 66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27" name="Rectangle 67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28" name="Rectangle 68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29" name="Rectangle 69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30" name="Rectangle 70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31" name="Rectangle 71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32" name="Rectangle 72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33" name="Rectangle 73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34" name="Rectangle 74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35" name="Rectangle 75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36" name="Rectangle 76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37" name="Rectangle 77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38" name="Rectangle 78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39" name="Rectangle 79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40" name="Rectangle 80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41" name="Rectangle 81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42" name="Rectangle 82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43" name="Rectangle 83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44" name="Rectangle 84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45" name="Rectangle 85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46" name="Rectangle 86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47" name="Rectangle 87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48" name="Rectangle 88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49" name="Rectangle 89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50" name="Rectangle 90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51" name="Rectangle 91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52" name="Rectangle 92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53" name="Rectangle 93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54" name="Rectangle 94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55" name="Rectangle 95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56" name="Rectangle 96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57" name="Rectangle 97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58" name="Rectangle 98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59" name="Rectangle 99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60" name="Rectangle 100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61" name="Rectangle 101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62" name="Rectangle 102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63" name="Rectangle 103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64" name="Rectangle 104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65" name="Rectangle 105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66" name="Rectangle 106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67" name="Rectangle 107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68" name="Rectangle 108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69" name="Rectangle 109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70" name="Rectangle 110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71" name="Rectangle 111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72" name="Rectangle 112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73" name="Rectangle 113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74" name="AutoShape 114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75" name="Rectangle 115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76" name="AutoShape 116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1477" name="Rectangle 117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1478" name="Rectangle 118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1479" name="Rectangle 119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1480" name="Rectangle 120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71481" name="Rectangle 12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71482" name="Rectangle 122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71483" name="Rectangle 12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71484" name="Rectangle 124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71485" name="Rectangle 125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1486" name="Rectangle 126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1487" name="Rectangle 127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1488" name="Rectangle 128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</p:spTree>
    <p:extLst>
      <p:ext uri="{BB962C8B-B14F-4D97-AF65-F5344CB8AC3E}">
        <p14:creationId xmlns:p14="http://schemas.microsoft.com/office/powerpoint/2010/main" val="23591253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38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38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38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38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39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39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39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39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39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39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39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39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39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39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0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0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0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0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0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0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0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0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0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0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1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1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1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13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14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15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16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17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18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19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20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21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22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23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24" name="Rectangle 40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25" name="Rectangle 41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26" name="Rectangle 42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27" name="Rectangle 43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28" name="Rectangle 44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29" name="Rectangle 45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30" name="Rectangle 46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31" name="Rectangle 47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32" name="Rectangle 48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33" name="Rectangle 49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34" name="Rectangle 50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35" name="Rectangle 51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36" name="Rectangle 52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37" name="Rectangle 53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38" name="Rectangle 54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39" name="Rectangle 55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40" name="Rectangle 56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41" name="Rectangle 57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42" name="Rectangle 58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43" name="Rectangle 59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44" name="Rectangle 60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45" name="Rectangle 61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46" name="Rectangle 62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47" name="Rectangle 63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48" name="Rectangle 64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49" name="Rectangle 65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50" name="Rectangle 66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51" name="Rectangle 67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52" name="Rectangle 68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53" name="Rectangle 69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54" name="Rectangle 70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55" name="Rectangle 71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56" name="Rectangle 72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57" name="Rectangle 73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58" name="Rectangle 74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59" name="Rectangle 75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60" name="Rectangle 76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61" name="Rectangle 77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62" name="Rectangle 78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63" name="Rectangle 79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64" name="Rectangle 80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65" name="Rectangle 81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66" name="Rectangle 82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67" name="Rectangle 83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68" name="Rectangle 84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69" name="Rectangle 85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70" name="Rectangle 86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71" name="Rectangle 87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72" name="Rectangle 88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73" name="Rectangle 89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74" name="Rectangle 90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75" name="Rectangle 91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76" name="Rectangle 92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77" name="Rectangle 93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78" name="Rectangle 94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79" name="Rectangle 95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80" name="Rectangle 96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81" name="Rectangle 97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82" name="Rectangle 98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83" name="Rectangle 99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84" name="Rectangle 100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85" name="Rectangle 101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86" name="Rectangle 102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87" name="Rectangle 103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88" name="Rectangle 104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89" name="Rectangle 105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90" name="Rectangle 106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91" name="Rectangle 107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92" name="Rectangle 108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93" name="Rectangle 109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94" name="Rectangle 110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95" name="Rectangle 111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96" name="Rectangle 112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97" name="Rectangle 113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98" name="AutoShape 114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499" name="Rectangle 115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500" name="AutoShape 116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2501" name="Rectangle 117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2502" name="Rectangle 118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2503" name="Rectangle 119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2504" name="Rectangle 120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72505" name="Rectangle 12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72506" name="Rectangle 12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72507" name="Rectangle 123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72508" name="Rectangle 124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2509" name="Rectangle 125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2510" name="Rectangle 126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2511" name="Rectangle 127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2512" name="Rectangle 128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622768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1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1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1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1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1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1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1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1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1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1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2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2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2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2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2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2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2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2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2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2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3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3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3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3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3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3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3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37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38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39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40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41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42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43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44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45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46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47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48" name="Rectangle 40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49" name="Rectangle 41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50" name="Rectangle 42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51" name="Rectangle 43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52" name="Rectangle 44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53" name="Rectangle 45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54" name="Rectangle 46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55" name="Rectangle 47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56" name="Rectangle 48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57" name="Rectangle 49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58" name="Rectangle 50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59" name="Rectangle 51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60" name="Rectangle 52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61" name="Rectangle 53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62" name="Rectangle 54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63" name="Rectangle 55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64" name="Rectangle 56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65" name="Rectangle 57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66" name="Rectangle 58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67" name="Rectangle 59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68" name="Rectangle 60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69" name="Rectangle 61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70" name="Rectangle 62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71" name="Rectangle 63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72" name="Rectangle 64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73" name="Rectangle 65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74" name="Rectangle 66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75" name="Rectangle 67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76" name="Rectangle 68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77" name="Rectangle 69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78" name="Rectangle 70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79" name="Rectangle 71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80" name="Rectangle 72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81" name="Rectangle 73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82" name="Rectangle 74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83" name="Rectangle 75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84" name="Rectangle 76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85" name="Rectangle 77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86" name="Rectangle 78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87" name="Rectangle 79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88" name="Rectangle 80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89" name="Rectangle 81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90" name="Rectangle 82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91" name="Rectangle 83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92" name="Rectangle 84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93" name="Rectangle 85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94" name="Rectangle 86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95" name="Rectangle 87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96" name="Rectangle 88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97" name="Rectangle 89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98" name="Rectangle 90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499" name="Rectangle 91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00" name="Rectangle 92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01" name="Rectangle 93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02" name="Rectangle 94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03" name="Rectangle 95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04" name="Rectangle 96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05" name="Rectangle 97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06" name="Rectangle 98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07" name="Rectangle 99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08" name="Rectangle 100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09" name="Rectangle 101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10" name="Rectangle 102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11" name="Rectangle 103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12" name="Rectangle 104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13" name="Rectangle 105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14" name="Rectangle 106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15" name="Rectangle 107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16" name="Rectangle 108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17" name="Rectangle 109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18" name="Rectangle 110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19" name="Rectangle 111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20" name="Rectangle 112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21" name="AutoShape 113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22" name="Rectangle 114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23" name="AutoShape 115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3524" name="Rectangle 116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3525" name="Rectangle 117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3526" name="Rectangle 118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3527" name="Rectangle 119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73528" name="Rectangle 120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73529" name="Rectangle 12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73530" name="Rectangle 122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73531" name="Rectangle 123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3532" name="Rectangle 124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3533" name="Rectangle 125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3534" name="Rectangle 126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3535" name="Rectangle 127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73536" name="Rectangle 12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</p:spTree>
    <p:extLst>
      <p:ext uri="{BB962C8B-B14F-4D97-AF65-F5344CB8AC3E}">
        <p14:creationId xmlns:p14="http://schemas.microsoft.com/office/powerpoint/2010/main" val="25754497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3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3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3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3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3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3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4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4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4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4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4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4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4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4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4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4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5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5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5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5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5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5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5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5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5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5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6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61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62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63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64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65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66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67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68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69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70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71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72" name="Rectangle 40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73" name="Rectangle 41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74" name="Rectangle 42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75" name="Rectangle 43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76" name="Rectangle 44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77" name="Rectangle 45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78" name="Rectangle 46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79" name="Rectangle 47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80" name="Rectangle 48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81" name="Rectangle 49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82" name="Rectangle 50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83" name="Rectangle 51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84" name="Rectangle 52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85" name="Rectangle 53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86" name="Rectangle 54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87" name="Rectangle 55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88" name="Rectangle 56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89" name="Rectangle 57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90" name="Rectangle 58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91" name="Rectangle 59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92" name="Rectangle 60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93" name="Rectangle 61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94" name="Rectangle 62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95" name="Rectangle 63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96" name="Rectangle 64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97" name="Rectangle 65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98" name="Rectangle 66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499" name="Rectangle 67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00" name="Rectangle 68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01" name="Rectangle 69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02" name="Rectangle 70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03" name="Rectangle 71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04" name="Rectangle 72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05" name="Rectangle 73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06" name="Rectangle 74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07" name="Rectangle 75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08" name="Rectangle 76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09" name="Rectangle 77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10" name="Rectangle 78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11" name="Rectangle 79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12" name="Rectangle 80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13" name="Rectangle 81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14" name="Rectangle 82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15" name="Rectangle 83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16" name="Rectangle 84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17" name="Rectangle 85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18" name="Rectangle 86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19" name="Rectangle 87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20" name="Rectangle 88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21" name="Rectangle 89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22" name="Rectangle 90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23" name="Rectangle 91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24" name="Rectangle 92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25" name="Rectangle 93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26" name="Rectangle 94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27" name="Rectangle 95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28" name="Rectangle 96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29" name="Rectangle 97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30" name="Rectangle 98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31" name="Rectangle 99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32" name="Rectangle 100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33" name="Rectangle 101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34" name="Rectangle 102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35" name="Rectangle 103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36" name="Rectangle 104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37" name="Rectangle 105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38" name="Rectangle 106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39" name="Rectangle 107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40" name="Rectangle 108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41" name="Rectangle 109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42" name="Rectangle 110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43" name="Rectangle 111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44" name="Rectangle 112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45" name="AutoShape 113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46" name="Rectangle 114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47" name="AutoShape 115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4548" name="Rectangle 116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4549" name="Rectangle 117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4550" name="Rectangle 118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4551" name="Rectangle 119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74552" name="Rectangle 120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74553" name="Rectangle 121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74554" name="Rectangle 122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4555" name="Rectangle 123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4556" name="Rectangle 124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4557" name="Rectangle 125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4558" name="Rectangle 126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74559" name="Rectangle 127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4560" name="Rectangle 128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853138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5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5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6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6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6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6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6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6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6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6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6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6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7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7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7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7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7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7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7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7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7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7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8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8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8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8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8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85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86" name="Rectangle 30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87" name="Rectangle 31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88" name="Rectangle 32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89" name="Rectangle 33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90" name="Rectangle 34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91" name="Rectangle 35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92" name="Rectangle 36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93" name="Rectangle 37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94" name="Rectangle 38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95" name="Rectangle 39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96" name="Rectangle 40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97" name="Rectangle 41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98" name="Rectangle 42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499" name="Rectangle 43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00" name="Rectangle 44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01" name="Rectangle 45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02" name="Rectangle 46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03" name="Rectangle 47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04" name="Rectangle 48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05" name="Rectangle 49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06" name="Rectangle 50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07" name="Rectangle 51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08" name="Rectangle 52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09" name="Rectangle 53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10" name="Rectangle 54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11" name="Rectangle 55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12" name="Rectangle 56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13" name="Rectangle 57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14" name="Rectangle 58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15" name="Rectangle 59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16" name="Rectangle 60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17" name="Rectangle 61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18" name="Rectangle 62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19" name="Rectangle 63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20" name="Rectangle 64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21" name="Rectangle 6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22" name="Rectangle 6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23" name="Rectangle 6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24" name="Rectangle 6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25" name="Rectangle 6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26" name="Rectangle 7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27" name="Rectangle 7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28" name="Rectangle 7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29" name="Rectangle 7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30" name="Rectangle 7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31" name="Rectangle 7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32" name="Rectangle 7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33" name="Rectangle 7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34" name="Rectangle 78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35" name="Rectangle 79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36" name="Rectangle 80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37" name="Rectangle 81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38" name="Rectangle 82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39" name="Rectangle 83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40" name="Rectangle 84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41" name="Rectangle 85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42" name="Rectangle 86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43" name="Rectangle 87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44" name="Rectangle 88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45" name="Rectangle 89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46" name="Rectangle 90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47" name="Rectangle 91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48" name="Rectangle 92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49" name="Rectangle 93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50" name="Rectangle 94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51" name="Rectangle 95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52" name="Rectangle 96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53" name="Rectangle 97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54" name="Rectangle 98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55" name="Rectangle 99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56" name="Rectangle 100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57" name="Rectangle 101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58" name="Rectangle 102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59" name="Rectangle 103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60" name="Rectangle 104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61" name="Rectangle 105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62" name="Rectangle 106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63" name="Rectangle 107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64" name="Rectangle 108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65" name="Rectangle 109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66" name="Rectangle 110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67" name="Rectangle 111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68" name="AutoShape 11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69" name="Rectangle 11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70" name="AutoShape 114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5571" name="Rectangle 115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5572" name="Rectangle 116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5573" name="Rectangle 117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5574" name="Rectangle 118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75575" name="Rectangle 11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75576" name="Rectangle 120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75577" name="Rectangle 121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5578" name="Rectangle 122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5579" name="Rectangle 123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5580" name="Rectangle 12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5581" name="Rectangle 12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75582" name="Rectangle 12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5583" name="Rectangle 127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75584" name="Rectangle 128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</p:spTree>
    <p:extLst>
      <p:ext uri="{BB962C8B-B14F-4D97-AF65-F5344CB8AC3E}">
        <p14:creationId xmlns:p14="http://schemas.microsoft.com/office/powerpoint/2010/main" val="7820052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48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48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48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48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48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48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48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48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49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49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49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49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49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49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49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49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49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49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0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0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0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0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0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0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0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0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0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09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10" name="Rectangle 30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11" name="Rectangle 31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12" name="Rectangle 32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13" name="Rectangle 33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14" name="Rectangle 34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15" name="Rectangle 35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16" name="Rectangle 36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17" name="Rectangle 37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18" name="Rectangle 38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19" name="Rectangle 39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20" name="Rectangle 40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21" name="Rectangle 41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22" name="Rectangle 42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23" name="Rectangle 43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24" name="Rectangle 44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25" name="Rectangle 45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26" name="Rectangle 46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27" name="Rectangle 47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28" name="Rectangle 48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29" name="Rectangle 49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30" name="Rectangle 50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31" name="Rectangle 51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32" name="Rectangle 52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33" name="Rectangle 53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34" name="Rectangle 54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35" name="Rectangle 55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36" name="Rectangle 56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37" name="Rectangle 57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38" name="Rectangle 58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39" name="Rectangle 59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40" name="Rectangle 60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41" name="Rectangle 61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42" name="Rectangle 62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43" name="Rectangle 63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44" name="Rectangle 64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45" name="Rectangle 6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46" name="Rectangle 6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47" name="Rectangle 6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48" name="Rectangle 6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49" name="Rectangle 6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50" name="Rectangle 7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51" name="Rectangle 7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52" name="Rectangle 7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53" name="Rectangle 7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54" name="Rectangle 7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55" name="Rectangle 7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56" name="Rectangle 7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57" name="Rectangle 7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58" name="Rectangle 78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59" name="Rectangle 79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60" name="Rectangle 80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61" name="Rectangle 81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62" name="Rectangle 82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63" name="Rectangle 83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64" name="Rectangle 84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65" name="Rectangle 85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66" name="Rectangle 86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67" name="Rectangle 87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68" name="Rectangle 88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69" name="Rectangle 89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70" name="Rectangle 90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71" name="Rectangle 91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72" name="Rectangle 92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73" name="Rectangle 93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74" name="Rectangle 94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75" name="Rectangle 95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76" name="Rectangle 96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77" name="Rectangle 97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78" name="Rectangle 98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79" name="Rectangle 99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80" name="Rectangle 100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81" name="Rectangle 101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82" name="Rectangle 102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83" name="Rectangle 103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84" name="Rectangle 104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85" name="Rectangle 105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86" name="Rectangle 106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87" name="Rectangle 107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88" name="Rectangle 108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89" name="Rectangle 109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90" name="Rectangle 110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91" name="Rectangle 111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92" name="AutoShape 11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93" name="Rectangle 11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94" name="AutoShape 114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6595" name="Rectangle 115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6596" name="Rectangle 116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6597" name="Rectangle 11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76598" name="Rectangle 118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76599" name="Rectangle 119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76600" name="Rectangle 120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6601" name="Rectangle 121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6602" name="Rectangle 122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6603" name="Rectangle 123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6604" name="Rectangle 124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76605" name="Rectangle 125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6606" name="Rectangle 126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76607" name="Rectangle 127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6608" name="Rectangle 12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119100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0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0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0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0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1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1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1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1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1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1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1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1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1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1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2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2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2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2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2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2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2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2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2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2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3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3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3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33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34" name="Rectangle 30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35" name="Rectangle 31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36" name="Rectangle 32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37" name="Rectangle 33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38" name="Rectangle 34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39" name="Rectangle 35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40" name="Rectangle 36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41" name="Rectangle 37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42" name="Rectangle 38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43" name="Rectangle 39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44" name="Rectangle 40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45" name="Rectangle 41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46" name="Rectangle 42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47" name="Rectangle 43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48" name="Rectangle 44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49" name="Rectangle 45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50" name="Rectangle 46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51" name="Rectangle 47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52" name="Rectangle 48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53" name="Rectangle 49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54" name="Rectangle 50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55" name="Rectangle 51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56" name="Rectangle 52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57" name="Rectangle 53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58" name="Rectangle 54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59" name="Rectangle 55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60" name="Rectangle 56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61" name="Rectangle 57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62" name="Rectangle 58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63" name="Rectangle 59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64" name="Rectangle 60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65" name="Rectangle 61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66" name="Rectangle 62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67" name="Rectangle 63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68" name="Rectangle 64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69" name="Rectangle 6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70" name="Rectangle 6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71" name="Rectangle 6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72" name="Rectangle 6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73" name="Rectangle 6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74" name="Rectangle 7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75" name="Rectangle 7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76" name="Rectangle 7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77" name="Rectangle 7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78" name="Rectangle 7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79" name="Rectangle 7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80" name="Rectangle 7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81" name="Rectangle 7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82" name="Rectangle 78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83" name="Rectangle 79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84" name="Rectangle 80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85" name="Rectangle 81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86" name="Rectangle 82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87" name="Rectangle 83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88" name="Rectangle 84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89" name="Rectangle 85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90" name="Rectangle 86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91" name="Rectangle 87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92" name="Rectangle 88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93" name="Rectangle 89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94" name="Rectangle 90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95" name="Rectangle 91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96" name="Rectangle 92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97" name="Rectangle 93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98" name="Rectangle 94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599" name="Rectangle 95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600" name="Rectangle 96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601" name="Rectangle 97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602" name="Rectangle 98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603" name="Rectangle 99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604" name="Rectangle 100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605" name="Rectangle 101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606" name="Rectangle 102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607" name="Rectangle 103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608" name="Rectangle 104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609" name="Rectangle 105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610" name="Rectangle 106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611" name="Rectangle 107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612" name="Rectangle 108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613" name="Rectangle 109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614" name="Rectangle 110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615" name="Rectangle 111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616" name="AutoShape 11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617" name="Rectangle 11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618" name="AutoShape 114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7619" name="Rectangle 115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7620" name="Rectangle 116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7621" name="Rectangle 11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77622" name="Rectangle 118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77623" name="Rectangle 119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77624" name="Rectangle 120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7625" name="Rectangle 121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7626" name="Rectangle 122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7627" name="Rectangle 123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7628" name="Rectangle 124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77629" name="Rectangle 125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7630" name="Rectangle 126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77631" name="Rectangle 127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7632" name="Rectangle 12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7633" name="Rectangle 1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</p:spTree>
    <p:extLst>
      <p:ext uri="{BB962C8B-B14F-4D97-AF65-F5344CB8AC3E}">
        <p14:creationId xmlns:p14="http://schemas.microsoft.com/office/powerpoint/2010/main" val="7576181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03563" y="893145"/>
            <a:ext cx="8189987" cy="5718549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1701" y="893146"/>
            <a:ext cx="7383852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of paths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 a path with just the start in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While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isn’t empty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Take a path out of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Call the last node in the path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 is the goal, you are done.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you have seen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before, skip it.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for all neighbors of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endParaRPr lang="en-US" altLang="zh-CN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path + neighbor   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Add the new path to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20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Search </a:t>
            </a:r>
            <a:r>
              <a:rPr lang="en-US" sz="4600" dirty="0" err="1" smtClean="0">
                <a:latin typeface="Calibri"/>
                <a:cs typeface="Calibri"/>
              </a:rPr>
              <a:t>Pseudocode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3563" y="5115956"/>
            <a:ext cx="8189987" cy="451066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1278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2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3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3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3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3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3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3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3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3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3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3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4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4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4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4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4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4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4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4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4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4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5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5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5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5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5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5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5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57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58" name="Rectangle 30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59" name="Rectangle 31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60" name="Rectangle 32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61" name="Rectangle 33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62" name="Rectangle 34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63" name="Rectangle 35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64" name="Rectangle 36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65" name="Rectangle 37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66" name="Rectangle 38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67" name="Rectangle 39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68" name="Rectangle 40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69" name="Rectangle 41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70" name="Rectangle 42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71" name="Rectangle 43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72" name="Rectangle 44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73" name="Rectangle 45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74" name="Rectangle 46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75" name="Rectangle 47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76" name="Rectangle 48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77" name="Rectangle 49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78" name="Rectangle 50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79" name="Rectangle 51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80" name="Rectangle 52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81" name="Rectangle 53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82" name="Rectangle 54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83" name="Rectangle 55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84" name="Rectangle 56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85" name="Rectangle 57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86" name="Rectangle 58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87" name="Rectangle 59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88" name="Rectangle 60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89" name="Rectangle 61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90" name="Rectangle 62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91" name="Rectangle 63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92" name="Rectangle 64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93" name="Rectangle 6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94" name="Rectangle 6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95" name="Rectangle 6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96" name="Rectangle 6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97" name="Rectangle 6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98" name="Rectangle 7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599" name="Rectangle 7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00" name="Rectangle 7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01" name="Rectangle 7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02" name="Rectangle 7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03" name="Rectangle 7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04" name="Rectangle 7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05" name="Rectangle 7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06" name="Rectangle 78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07" name="Rectangle 79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08" name="Rectangle 80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09" name="Rectangle 81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10" name="Rectangle 82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11" name="Rectangle 83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12" name="Rectangle 84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13" name="Rectangle 85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14" name="Rectangle 86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15" name="Rectangle 87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16" name="Rectangle 88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17" name="Rectangle 89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18" name="Rectangle 90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19" name="Rectangle 91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20" name="Rectangle 92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21" name="Rectangle 93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22" name="Rectangle 94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23" name="Rectangle 95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24" name="Rectangle 96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25" name="Rectangle 97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26" name="Rectangle 98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27" name="Rectangle 99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28" name="Rectangle 100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29" name="Rectangle 101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30" name="Rectangle 102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31" name="Rectangle 103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32" name="Rectangle 104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33" name="Rectangle 105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34" name="Rectangle 106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35" name="Rectangle 107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36" name="Rectangle 108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37" name="Rectangle 109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38" name="Rectangle 110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39" name="Rectangle 111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40" name="AutoShape 11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41" name="Rectangle 11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42" name="AutoShape 114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8643" name="Rectangle 115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8644" name="Rectangle 116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78645" name="Rectangle 117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78646" name="Rectangle 118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78647" name="Rectangle 119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8648" name="Rectangle 12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8649" name="Rectangle 121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8650" name="Rectangle 12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8651" name="Rectangle 12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78652" name="Rectangle 124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8653" name="Rectangle 125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78654" name="Rectangle 126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8655" name="Rectangle 127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8656" name="Rectangle 128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8657" name="Rectangle 129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4128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5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5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5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5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5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5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6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6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6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6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6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6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6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6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6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6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7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7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7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7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7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7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7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7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7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7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8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81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82" name="Rectangle 30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83" name="Rectangle 31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84" name="Rectangle 32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85" name="Rectangle 33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86" name="Rectangle 34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87" name="Rectangle 35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88" name="Rectangle 36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89" name="Rectangle 37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90" name="Rectangle 38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91" name="Rectangle 39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92" name="Rectangle 40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93" name="Rectangle 41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94" name="Rectangle 42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95" name="Rectangle 43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96" name="Rectangle 44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97" name="Rectangle 45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98" name="Rectangle 46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599" name="Rectangle 47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00" name="Rectangle 48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01" name="Rectangle 49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02" name="Rectangle 50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03" name="Rectangle 51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04" name="Rectangle 52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05" name="Rectangle 53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06" name="Rectangle 54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07" name="Rectangle 55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08" name="Rectangle 56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09" name="Rectangle 57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10" name="Rectangle 58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11" name="Rectangle 59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12" name="Rectangle 60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13" name="Rectangle 61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14" name="Rectangle 62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15" name="Rectangle 63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16" name="Rectangle 64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17" name="Rectangle 65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18" name="Rectangle 66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19" name="Rectangle 67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20" name="Rectangle 68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21" name="Rectangle 69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22" name="Rectangle 70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23" name="Rectangle 71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24" name="Rectangle 72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25" name="Rectangle 73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26" name="Rectangle 74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27" name="Rectangle 75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28" name="Rectangle 76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29" name="Rectangle 77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30" name="Rectangle 78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31" name="Rectangle 79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32" name="Rectangle 80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33" name="Rectangle 81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34" name="Rectangle 82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35" name="Rectangle 83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36" name="Rectangle 84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37" name="Rectangle 85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38" name="Rectangle 86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39" name="Rectangle 87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40" name="Rectangle 88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41" name="Rectangle 89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42" name="Rectangle 90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43" name="Rectangle 91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44" name="Rectangle 92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45" name="Rectangle 93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46" name="Rectangle 94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47" name="Rectangle 95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48" name="Rectangle 96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49" name="Rectangle 97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50" name="Rectangle 98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51" name="Rectangle 99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52" name="Rectangle 100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53" name="Rectangle 101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54" name="Rectangle 102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55" name="Rectangle 103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56" name="Rectangle 104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57" name="Rectangle 105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58" name="Rectangle 106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59" name="Rectangle 107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60" name="Rectangle 108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61" name="Rectangle 109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62" name="Rectangle 110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63" name="AutoShape 111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64" name="Rectangle 112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65" name="AutoShape 113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79666" name="Rectangle 11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9667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79668" name="Rectangle 116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79669" name="Rectangle 117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79670" name="Rectangle 118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9671" name="Rectangle 119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9672" name="Rectangle 12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9673" name="Rectangle 121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9674" name="Rectangle 122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79675" name="Rectangle 123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9676" name="Rectangle 124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79677" name="Rectangle 125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79678" name="Rectangle 126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9679" name="Rectangle 127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79680" name="Rectangle 128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79681" name="Rectangle 129"/>
          <p:cNvSpPr>
            <a:spLocks noChangeArrowheads="1"/>
          </p:cNvSpPr>
          <p:nvPr/>
        </p:nvSpPr>
        <p:spPr bwMode="auto">
          <a:xfrm>
            <a:off x="269568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</p:spTree>
    <p:extLst>
      <p:ext uri="{BB962C8B-B14F-4D97-AF65-F5344CB8AC3E}">
        <p14:creationId xmlns:p14="http://schemas.microsoft.com/office/powerpoint/2010/main" val="27636753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57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57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58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58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58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58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58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58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58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58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58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58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59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59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59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59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59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59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59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59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59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59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0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0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0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0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0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05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06" name="Rectangle 30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07" name="Rectangle 31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08" name="Rectangle 32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09" name="Rectangle 33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10" name="Rectangle 34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11" name="Rectangle 35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12" name="Rectangle 36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13" name="Rectangle 37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14" name="Rectangle 38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15" name="Rectangle 39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16" name="Rectangle 40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17" name="Rectangle 41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18" name="Rectangle 42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19" name="Rectangle 43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20" name="Rectangle 44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21" name="Rectangle 45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22" name="Rectangle 46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23" name="Rectangle 47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24" name="Rectangle 48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25" name="Rectangle 49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26" name="Rectangle 50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27" name="Rectangle 51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28" name="Rectangle 52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29" name="Rectangle 53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30" name="Rectangle 54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31" name="Rectangle 55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32" name="Rectangle 56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33" name="Rectangle 57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34" name="Rectangle 58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35" name="Rectangle 59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36" name="Rectangle 60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37" name="Rectangle 61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38" name="Rectangle 62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39" name="Rectangle 63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40" name="Rectangle 64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41" name="Rectangle 65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42" name="Rectangle 66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43" name="Rectangle 67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44" name="Rectangle 68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45" name="Rectangle 69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46" name="Rectangle 70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47" name="Rectangle 71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48" name="Rectangle 72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49" name="Rectangle 73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50" name="Rectangle 74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51" name="Rectangle 75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52" name="Rectangle 76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53" name="Rectangle 77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54" name="Rectangle 78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55" name="Rectangle 79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56" name="Rectangle 80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57" name="Rectangle 81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58" name="Rectangle 82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59" name="Rectangle 83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60" name="Rectangle 84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61" name="Rectangle 85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62" name="Rectangle 86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63" name="Rectangle 87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64" name="Rectangle 88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65" name="Rectangle 89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66" name="Rectangle 90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67" name="Rectangle 91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68" name="Rectangle 92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69" name="Rectangle 93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70" name="Rectangle 94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71" name="Rectangle 95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72" name="Rectangle 96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73" name="Rectangle 97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74" name="Rectangle 98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75" name="Rectangle 99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76" name="Rectangle 100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77" name="Rectangle 101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78" name="Rectangle 102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79" name="Rectangle 103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80" name="Rectangle 104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81" name="Rectangle 105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82" name="Rectangle 106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83" name="Rectangle 107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84" name="Rectangle 108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85" name="Rectangle 109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86" name="Rectangle 110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87" name="AutoShape 111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88" name="Rectangle 112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89" name="AutoShape 113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0690" name="Rectangle 11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0691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0692" name="Rectangle 116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80693" name="Rectangle 117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0694" name="Rectangle 118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0695" name="Rectangle 119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0696" name="Rectangle 120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0697" name="Rectangle 12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0698" name="Rectangle 122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80699" name="Rectangle 123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0700" name="Rectangle 124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80701" name="Rectangle 125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0702" name="Rectangle 126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0703" name="Rectangle 127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0704" name="Rectangle 128"/>
          <p:cNvSpPr>
            <a:spLocks noChangeArrowheads="1"/>
          </p:cNvSpPr>
          <p:nvPr/>
        </p:nvSpPr>
        <p:spPr bwMode="auto">
          <a:xfrm>
            <a:off x="269568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0705" name="Rectangle 12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694941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0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0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0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0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0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1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1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1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1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1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1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1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1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1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1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2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2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2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2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2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2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2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2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2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29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30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31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32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33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34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35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36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37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38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39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40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41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42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43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44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45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46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47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48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49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50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51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52" name="Rectangle 52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53" name="Rectangle 53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54" name="Rectangle 54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55" name="Rectangle 55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56" name="Rectangle 56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57" name="Rectangle 57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58" name="Rectangle 58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59" name="Rectangle 59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60" name="Rectangle 6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61" name="Rectangle 6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62" name="Rectangle 62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63" name="Rectangle 63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64" name="Rectangle 64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65" name="Rectangle 65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66" name="Rectangle 66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67" name="Rectangle 67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68" name="Rectangle 68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69" name="Rectangle 69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70" name="Rectangle 70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71" name="Rectangle 71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72" name="Rectangle 72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73" name="Rectangle 73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74" name="Rectangle 74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75" name="Rectangle 75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76" name="Rectangle 76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77" name="Rectangle 77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78" name="Rectangle 78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79" name="Rectangle 79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80" name="Rectangle 80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81" name="Rectangle 81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82" name="Rectangle 82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83" name="Rectangle 83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84" name="Rectangle 84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85" name="Rectangle 85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86" name="Rectangle 86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87" name="Rectangle 87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88" name="Rectangle 88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89" name="Rectangle 89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90" name="Rectangle 90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91" name="Rectangle 91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92" name="Rectangle 92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93" name="Rectangle 93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94" name="Rectangle 94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95" name="Rectangle 95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96" name="Rectangle 96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97" name="Rectangle 97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98" name="Rectangle 98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699" name="Rectangle 99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700" name="Rectangle 100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701" name="Rectangle 101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702" name="Rectangle 102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703" name="Rectangle 103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704" name="Rectangle 104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705" name="Rectangle 105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706" name="Rectangle 106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707" name="Rectangle 107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708" name="Rectangle 108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709" name="Rectangle 109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710" name="AutoShape 110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711" name="Rectangle 111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712" name="AutoShape 112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1713" name="Rectangle 113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1714" name="Rectangle 114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1715" name="Rectangle 115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81716" name="Rectangle 116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1717" name="Rectangle 117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1718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1719" name="Rectangle 119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1720" name="Rectangle 120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1721" name="Rectangle 121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81722" name="Rectangle 122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1723" name="Rectangle 123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81724" name="Rectangle 124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1725" name="Rectangle 125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1726" name="Rectangle 126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1727" name="Rectangle 127"/>
          <p:cNvSpPr>
            <a:spLocks noChangeArrowheads="1"/>
          </p:cNvSpPr>
          <p:nvPr/>
        </p:nvSpPr>
        <p:spPr bwMode="auto">
          <a:xfrm>
            <a:off x="269568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1728" name="Rectangle 128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81729" name="Rectangle 129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</p:spTree>
    <p:extLst>
      <p:ext uri="{BB962C8B-B14F-4D97-AF65-F5344CB8AC3E}">
        <p14:creationId xmlns:p14="http://schemas.microsoft.com/office/powerpoint/2010/main" val="33024137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2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2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2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2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3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3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3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3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3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3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3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3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3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3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4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4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4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4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4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4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4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4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4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4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5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5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5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53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54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55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56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57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58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59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60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61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62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63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64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65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66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67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68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69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70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71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72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73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74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75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76" name="Rectangle 52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77" name="Rectangle 53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78" name="Rectangle 54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79" name="Rectangle 55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80" name="Rectangle 56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81" name="Rectangle 57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82" name="Rectangle 58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83" name="Rectangle 59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84" name="Rectangle 6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85" name="Rectangle 6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86" name="Rectangle 62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87" name="Rectangle 63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88" name="Rectangle 64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89" name="Rectangle 65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90" name="Rectangle 66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91" name="Rectangle 67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92" name="Rectangle 68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93" name="Rectangle 69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94" name="Rectangle 70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95" name="Rectangle 71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96" name="Rectangle 72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97" name="Rectangle 73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98" name="Rectangle 74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699" name="Rectangle 75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00" name="Rectangle 76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01" name="Rectangle 77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02" name="Rectangle 78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03" name="Rectangle 79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04" name="Rectangle 80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05" name="Rectangle 81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06" name="Rectangle 82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07" name="Rectangle 83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08" name="Rectangle 84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09" name="Rectangle 85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10" name="Rectangle 86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11" name="Rectangle 87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12" name="Rectangle 88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13" name="Rectangle 89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14" name="Rectangle 90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15" name="Rectangle 91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16" name="Rectangle 92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17" name="Rectangle 93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18" name="Rectangle 94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19" name="Rectangle 95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20" name="Rectangle 96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21" name="Rectangle 97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22" name="Rectangle 98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23" name="Rectangle 99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24" name="Rectangle 100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25" name="Rectangle 101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26" name="Rectangle 102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27" name="Rectangle 103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28" name="Rectangle 104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29" name="Rectangle 105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30" name="Rectangle 106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31" name="Rectangle 107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32" name="Rectangle 108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33" name="Rectangle 109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34" name="AutoShape 110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35" name="Rectangle 111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36" name="AutoShape 112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2737" name="Rectangle 113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2738" name="Rectangle 114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2739" name="Rectangle 115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2740" name="Rectangle 116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2741" name="Rectangle 117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2742" name="Rectangle 118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2743" name="Rectangle 119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2744" name="Rectangle 120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82745" name="Rectangle 121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2746" name="Rectangle 122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82747" name="Rectangle 123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2748" name="Rectangle 124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2749" name="Rectangle 125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2750" name="Rectangle 126"/>
          <p:cNvSpPr>
            <a:spLocks noChangeArrowheads="1"/>
          </p:cNvSpPr>
          <p:nvPr/>
        </p:nvSpPr>
        <p:spPr bwMode="auto">
          <a:xfrm>
            <a:off x="269568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2751" name="Rectangle 127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82752" name="Rectangle 128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82753" name="Rectangle 129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453152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4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5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5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5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5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5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5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5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5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5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5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6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6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6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6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6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6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6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6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6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6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7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7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7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7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7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7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7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77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78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79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80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81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82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83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84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85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86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87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88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89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90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91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92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93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94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95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96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97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98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699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00" name="Rectangle 52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01" name="Rectangle 53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02" name="Rectangle 54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03" name="Rectangle 55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04" name="Rectangle 56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05" name="Rectangle 57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06" name="Rectangle 58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07" name="Rectangle 59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08" name="Rectangle 6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09" name="Rectangle 6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10" name="Rectangle 62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11" name="Rectangle 63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12" name="Rectangle 64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13" name="Rectangle 65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14" name="Rectangle 66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15" name="Rectangle 67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16" name="Rectangle 68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17" name="Rectangle 69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18" name="Rectangle 70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19" name="Rectangle 71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20" name="Rectangle 72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21" name="Rectangle 73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22" name="Rectangle 74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23" name="Rectangle 75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24" name="Rectangle 76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25" name="Rectangle 77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26" name="Rectangle 78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27" name="Rectangle 79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28" name="Rectangle 80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29" name="Rectangle 81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30" name="Rectangle 82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31" name="Rectangle 83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32" name="Rectangle 84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33" name="Rectangle 85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34" name="Rectangle 86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35" name="Rectangle 87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36" name="Rectangle 88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37" name="Rectangle 89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38" name="Rectangle 90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39" name="Rectangle 91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40" name="Rectangle 92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41" name="Rectangle 93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42" name="Rectangle 94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43" name="Rectangle 95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44" name="Rectangle 96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45" name="Rectangle 97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46" name="Rectangle 98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47" name="Rectangle 99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48" name="Rectangle 100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49" name="Rectangle 101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50" name="Rectangle 102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51" name="Rectangle 103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52" name="Rectangle 104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53" name="Rectangle 105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54" name="Rectangle 106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55" name="Rectangle 107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56" name="Rectangle 108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57" name="Rectangle 109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58" name="AutoShape 110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59" name="Rectangle 111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60" name="AutoShape 112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3761" name="Rectangle 113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3762" name="Rectangle 114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3763" name="Rectangle 115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3764" name="Rectangle 116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3765" name="Rectangle 117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3766" name="Rectangle 118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3767" name="Rectangle 119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3768" name="Rectangle 120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83769" name="Rectangle 121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3770" name="Rectangle 122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83771" name="Rectangle 123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3772" name="Rectangle 124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3773" name="Rectangle 125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3774" name="Rectangle 126"/>
          <p:cNvSpPr>
            <a:spLocks noChangeArrowheads="1"/>
          </p:cNvSpPr>
          <p:nvPr/>
        </p:nvSpPr>
        <p:spPr bwMode="auto">
          <a:xfrm>
            <a:off x="269568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3775" name="Rectangle 127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83776" name="Rectangle 128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83777" name="Rectangle 129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83778" name="Rectangle 130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</p:spTree>
    <p:extLst>
      <p:ext uri="{BB962C8B-B14F-4D97-AF65-F5344CB8AC3E}">
        <p14:creationId xmlns:p14="http://schemas.microsoft.com/office/powerpoint/2010/main" val="39379758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7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7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7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7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7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7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8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8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8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8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8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8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8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8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8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8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9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9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9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9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9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9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9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9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9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69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0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01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02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03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04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05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06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07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08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09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10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11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12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13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14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15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16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17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18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19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20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21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22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23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24" name="Rectangle 52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25" name="Rectangle 53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26" name="Rectangle 54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27" name="Rectangle 55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28" name="Rectangle 56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29" name="Rectangle 57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30" name="Rectangle 58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31" name="Rectangle 59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32" name="Rectangle 6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33" name="Rectangle 6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34" name="Rectangle 62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35" name="Rectangle 63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36" name="Rectangle 64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37" name="Rectangle 65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38" name="Rectangle 66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39" name="Rectangle 67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40" name="Rectangle 68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41" name="Rectangle 69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42" name="Rectangle 70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43" name="Rectangle 71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44" name="Rectangle 72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45" name="Rectangle 73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46" name="Rectangle 74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47" name="Rectangle 75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48" name="Rectangle 76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49" name="Rectangle 77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50" name="Rectangle 78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51" name="Rectangle 79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52" name="Rectangle 80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53" name="Rectangle 81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54" name="Rectangle 82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55" name="Rectangle 83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56" name="Rectangle 84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57" name="Rectangle 85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58" name="Rectangle 86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59" name="Rectangle 87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60" name="Rectangle 88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61" name="Rectangle 89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62" name="Rectangle 90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63" name="Rectangle 91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64" name="Rectangle 92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65" name="Rectangle 93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66" name="Rectangle 94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67" name="Rectangle 95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68" name="Rectangle 96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69" name="Rectangle 97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70" name="Rectangle 98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71" name="Rectangle 99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72" name="Rectangle 100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73" name="Rectangle 101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74" name="Rectangle 102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75" name="Rectangle 103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76" name="Rectangle 104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77" name="Rectangle 105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78" name="Rectangle 106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79" name="Rectangle 107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80" name="Rectangle 108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81" name="Rectangle 109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82" name="AutoShape 110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83" name="Rectangle 111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84" name="AutoShape 112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4785" name="Rectangle 113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4786" name="Rectangle 114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4787" name="Rectangle 115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4788" name="Rectangle 116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4789" name="Rectangle 117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4790" name="Rectangle 118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4791" name="Rectangle 119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84792" name="Rectangle 120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4793" name="Rectangle 121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84794" name="Rectangle 122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4795" name="Rectangle 123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4796" name="Rectangle 124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4797" name="Rectangle 125"/>
          <p:cNvSpPr>
            <a:spLocks noChangeArrowheads="1"/>
          </p:cNvSpPr>
          <p:nvPr/>
        </p:nvSpPr>
        <p:spPr bwMode="auto">
          <a:xfrm>
            <a:off x="269568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4798" name="Rectangle 126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84799" name="Rectangle 127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84800" name="Rectangle 128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84801" name="Rectangle 129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84802" name="Rectangle 130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2212491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69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69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0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0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0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0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0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0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0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0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0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0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1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1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1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1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1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1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1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1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1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1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2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2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2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2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2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25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26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27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28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29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30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31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32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33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34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35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36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37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38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39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40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41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42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43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44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45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46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47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48" name="Rectangle 52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49" name="Rectangle 53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50" name="Rectangle 54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51" name="Rectangle 55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52" name="Rectangle 56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53" name="Rectangle 57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54" name="Rectangle 58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55" name="Rectangle 59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56" name="Rectangle 60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57" name="Rectangle 61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58" name="Rectangle 62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59" name="Rectangle 63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60" name="Rectangle 64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61" name="Rectangle 65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62" name="Rectangle 66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63" name="Rectangle 67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64" name="Rectangle 68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65" name="Rectangle 69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66" name="Rectangle 70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67" name="Rectangle 71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68" name="Rectangle 72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69" name="Rectangle 73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70" name="Rectangle 74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71" name="Rectangle 75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72" name="Rectangle 76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73" name="Rectangle 77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74" name="Rectangle 78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75" name="Rectangle 79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76" name="Rectangle 80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77" name="Rectangle 81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78" name="Rectangle 82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79" name="Rectangle 83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80" name="Rectangle 84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81" name="Rectangle 85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82" name="Rectangle 86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83" name="Rectangle 87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84" name="Rectangle 88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85" name="Rectangle 89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86" name="Rectangle 90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87" name="Rectangle 91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88" name="Rectangle 92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89" name="Rectangle 93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90" name="Rectangle 94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91" name="Rectangle 95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92" name="Rectangle 96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93" name="Rectangle 97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94" name="Rectangle 98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95" name="Rectangle 99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96" name="Rectangle 100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97" name="Rectangle 101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98" name="Rectangle 102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799" name="Rectangle 103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800" name="Rectangle 104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801" name="Rectangle 105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802" name="Rectangle 106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803" name="Rectangle 107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804" name="AutoShape 108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805" name="Rectangle 109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806" name="AutoShape 110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5807" name="Rectangle 111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5808" name="Rectangle 112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5809" name="Rectangle 113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5810" name="Rectangle 114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5811" name="Rectangle 115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5812" name="Rectangle 116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5813" name="Rectangle 117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85814" name="Rectangle 118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5815" name="Rectangle 119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85816" name="Rectangle 12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5817" name="Rectangle 121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5818" name="Rectangle 122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5819" name="Rectangle 123"/>
          <p:cNvSpPr>
            <a:spLocks noChangeArrowheads="1"/>
          </p:cNvSpPr>
          <p:nvPr/>
        </p:nvSpPr>
        <p:spPr bwMode="auto">
          <a:xfrm>
            <a:off x="269568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5820" name="Rectangle 124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85821" name="Rectangle 125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85822" name="Rectangle 126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85823" name="Rectangle 127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85824" name="Rectangle 128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5825" name="Rectangle 129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85826" name="Rectangle 130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</p:spTree>
    <p:extLst>
      <p:ext uri="{BB962C8B-B14F-4D97-AF65-F5344CB8AC3E}">
        <p14:creationId xmlns:p14="http://schemas.microsoft.com/office/powerpoint/2010/main" val="29884479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2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2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2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2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2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2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2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2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3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3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3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3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3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3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3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3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3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3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4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4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4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4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4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4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4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4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4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49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50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51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52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53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54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55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56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57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58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59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60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61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62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63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64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65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66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67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68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69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70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71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72" name="Rectangle 52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73" name="Rectangle 53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74" name="Rectangle 54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75" name="Rectangle 55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76" name="Rectangle 56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77" name="Rectangle 57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78" name="Rectangle 58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79" name="Rectangle 59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80" name="Rectangle 60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81" name="Rectangle 61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82" name="Rectangle 62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83" name="Rectangle 63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84" name="Rectangle 64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85" name="Rectangle 65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86" name="Rectangle 66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87" name="Rectangle 67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88" name="Rectangle 68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89" name="Rectangle 69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90" name="Rectangle 70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91" name="Rectangle 71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92" name="Rectangle 72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93" name="Rectangle 73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94" name="Rectangle 74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95" name="Rectangle 75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96" name="Rectangle 76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97" name="Rectangle 77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98" name="Rectangle 78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799" name="Rectangle 79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00" name="Rectangle 80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01" name="Rectangle 81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02" name="Rectangle 82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03" name="Rectangle 83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04" name="Rectangle 84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05" name="Rectangle 85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06" name="Rectangle 86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07" name="Rectangle 87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08" name="Rectangle 88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09" name="Rectangle 89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10" name="Rectangle 90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11" name="Rectangle 91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12" name="Rectangle 92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13" name="Rectangle 93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14" name="Rectangle 94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15" name="Rectangle 95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16" name="Rectangle 96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17" name="Rectangle 97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18" name="Rectangle 98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19" name="Rectangle 99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20" name="Rectangle 100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21" name="Rectangle 101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22" name="Rectangle 102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23" name="Rectangle 103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24" name="Rectangle 104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25" name="Rectangle 105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26" name="Rectangle 106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27" name="Rectangle 107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28" name="AutoShape 108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29" name="Rectangle 109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30" name="AutoShape 110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6831" name="Rectangle 111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6832" name="Rectangle 112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6833" name="Rectangle 113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6834" name="Rectangle 114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6835" name="Rectangle 115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6836" name="Rectangle 116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6837" name="Rectangle 117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86838" name="Rectangle 118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6839" name="Rectangle 119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86840" name="Rectangle 12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6841" name="Rectangle 121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6842" name="Rectangle 122"/>
          <p:cNvSpPr>
            <a:spLocks noChangeArrowheads="1"/>
          </p:cNvSpPr>
          <p:nvPr/>
        </p:nvSpPr>
        <p:spPr bwMode="auto">
          <a:xfrm>
            <a:off x="269568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6843" name="Rectangle 12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86844" name="Rectangle 124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86845" name="Rectangle 125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86846" name="Rectangle 126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86847" name="Rectangle 127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6848" name="Rectangle 128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86849" name="Rectangle 129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86850" name="Rectangle 13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959827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4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4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4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4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5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5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5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5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5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5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5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5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5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5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6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6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6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6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6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6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6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6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6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6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7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7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7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73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74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75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76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77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78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79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80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81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82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83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84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85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86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87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88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89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90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91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92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93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94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95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96" name="Rectangle 52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97" name="Rectangle 53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98" name="Rectangle 54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799" name="Rectangle 55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00" name="Rectangle 56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01" name="Rectangle 57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02" name="Rectangle 58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03" name="Rectangle 59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04" name="Rectangle 60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05" name="Rectangle 61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06" name="Rectangle 62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07" name="Rectangle 63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08" name="Rectangle 64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09" name="Rectangle 65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10" name="Rectangle 66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11" name="Rectangle 67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12" name="Rectangle 68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13" name="Rectangle 69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14" name="Rectangle 70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15" name="Rectangle 71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16" name="Rectangle 72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17" name="Rectangle 73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18" name="Rectangle 74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19" name="Rectangle 75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20" name="Rectangle 76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21" name="Rectangle 77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22" name="Rectangle 78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23" name="Rectangle 79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24" name="Rectangle 80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25" name="Rectangle 81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26" name="Rectangle 82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27" name="Rectangle 83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28" name="Rectangle 84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29" name="Rectangle 85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30" name="Rectangle 86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31" name="Rectangle 87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32" name="Rectangle 88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33" name="Rectangle 89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34" name="Rectangle 90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35" name="Rectangle 91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36" name="Rectangle 92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37" name="Rectangle 93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38" name="Rectangle 94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39" name="Rectangle 95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40" name="Rectangle 96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41" name="Rectangle 97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42" name="Rectangle 98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43" name="Rectangle 99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44" name="Rectangle 100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45" name="Rectangle 101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46" name="Rectangle 102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47" name="Rectangle 103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48" name="Rectangle 104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49" name="Rectangle 105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50" name="Rectangle 106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51" name="Rectangle 107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52" name="AutoShape 108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53" name="Rectangle 109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54" name="AutoShape 110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7855" name="Rectangle 111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7856" name="Rectangle 112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7857" name="Rectangle 113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7858" name="Rectangle 114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7859" name="Rectangle 115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7860" name="Rectangle 116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7861" name="Rectangle 117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87862" name="Rectangle 118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7863" name="Rectangle 119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87864" name="Rectangle 12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7865" name="Rectangle 121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7866" name="Rectangle 122"/>
          <p:cNvSpPr>
            <a:spLocks noChangeArrowheads="1"/>
          </p:cNvSpPr>
          <p:nvPr/>
        </p:nvSpPr>
        <p:spPr bwMode="auto">
          <a:xfrm>
            <a:off x="269568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7867" name="Rectangle 12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87868" name="Rectangle 124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87869" name="Rectangle 125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87870" name="Rectangle 126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87871" name="Rectangle 127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7872" name="Rectangle 128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87873" name="Rectangle 129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87874" name="Rectangle 13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7875" name="Rectangle 131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87876" name="Rectangle 132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</p:spTree>
    <p:extLst>
      <p:ext uri="{BB962C8B-B14F-4D97-AF65-F5344CB8AC3E}">
        <p14:creationId xmlns:p14="http://schemas.microsoft.com/office/powerpoint/2010/main" val="24155369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Megan Teaches on Friday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8562" y="1346784"/>
            <a:ext cx="3269152" cy="39405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" y="561114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* Chris is presenting research in Tennessee. </a:t>
            </a:r>
          </a:p>
          <a:p>
            <a:pPr algn="ctr"/>
            <a:r>
              <a:rPr kumimoji="1" lang="en-US" altLang="zh-CN" sz="2400" dirty="0" smtClean="0"/>
              <a:t>Office hours for today moved to next Friday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98285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03563" y="893145"/>
            <a:ext cx="8189987" cy="5718549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1701" y="893146"/>
            <a:ext cx="7383852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of paths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 a path with just the start in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While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isn’t empty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Take a path out of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Call the last node in the path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 is the goal, you are done.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you have seen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before, skip it.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for all neighbors of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endParaRPr lang="en-US" altLang="zh-CN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path + neighbor   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Add the new path to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20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Search </a:t>
            </a:r>
            <a:r>
              <a:rPr lang="en-US" sz="4600" dirty="0" err="1" smtClean="0">
                <a:latin typeface="Calibri"/>
                <a:cs typeface="Calibri"/>
              </a:rPr>
              <a:t>Pseudocode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3563" y="1899136"/>
            <a:ext cx="8189987" cy="4214010"/>
          </a:xfrm>
          <a:prstGeom prst="roundRect">
            <a:avLst>
              <a:gd name="adj" fmla="val 4555"/>
            </a:avLst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6979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6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7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7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7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7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7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7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7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7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7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7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8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8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8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8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8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8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8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8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8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8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9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9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9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9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9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9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9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97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98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799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00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01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02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03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04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05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06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07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08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09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10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11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12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13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14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15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16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17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18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19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20" name="Rectangle 52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21" name="Rectangle 53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22" name="Rectangle 54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23" name="Rectangle 55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24" name="Rectangle 56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25" name="Rectangle 57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26" name="Rectangle 58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27" name="Rectangle 59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28" name="Rectangle 6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29" name="Rectangle 6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30" name="Rectangle 6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31" name="Rectangle 6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32" name="Rectangle 6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33" name="Rectangle 6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34" name="Rectangle 6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35" name="Rectangle 6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36" name="Rectangle 6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37" name="Rectangle 6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38" name="Rectangle 7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39" name="Rectangle 7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40" name="Rectangle 7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41" name="Rectangle 7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42" name="Rectangle 7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43" name="Rectangle 7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44" name="Rectangle 7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45" name="Rectangle 7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46" name="Rectangle 7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47" name="Rectangle 7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48" name="Rectangle 8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49" name="Rectangle 8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50" name="Rectangle 8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51" name="Rectangle 8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52" name="Rectangle 8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53" name="Rectangle 8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54" name="Rectangle 8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55" name="Rectangle 8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56" name="Rectangle 8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57" name="Rectangle 8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58" name="Rectangle 9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59" name="Rectangle 9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60" name="Rectangle 9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61" name="Rectangle 9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62" name="Rectangle 9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63" name="Rectangle 9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64" name="Rectangle 9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65" name="Rectangle 9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66" name="Rectangle 9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67" name="Rectangle 9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68" name="Rectangle 10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69" name="Rectangle 10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70" name="Rectangle 10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71" name="Rectangle 10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72" name="Rectangle 10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73" name="Rectangle 10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74" name="Rectangle 10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75" name="AutoShape 10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76" name="Rectangle 10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77" name="AutoShape 10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8878" name="Rectangle 11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8879" name="Rectangle 11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8880" name="Rectangle 112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8881" name="Rectangle 113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8882" name="Rectangle 114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8883" name="Rectangle 11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8884" name="Rectangle 11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88885" name="Rectangle 117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8886" name="Rectangle 118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88887" name="Rectangle 119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8888" name="Rectangle 120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8889" name="Rectangle 121"/>
          <p:cNvSpPr>
            <a:spLocks noChangeArrowheads="1"/>
          </p:cNvSpPr>
          <p:nvPr/>
        </p:nvSpPr>
        <p:spPr bwMode="auto">
          <a:xfrm>
            <a:off x="269568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8890" name="Rectangle 12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88891" name="Rectangle 123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88892" name="Rectangle 124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88893" name="Rectangle 125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8894" name="Rectangle 126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88895" name="Rectangle 127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88896" name="Rectangle 128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8897" name="Rectangle 129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88898" name="Rectangle 130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88899" name="Rectangle 131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620552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79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79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79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79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79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79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0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0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0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0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0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0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0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0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0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0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1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1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1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1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1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1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1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1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1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1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2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21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22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23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24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25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26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27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28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29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30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31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32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33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34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35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36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37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38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39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40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41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42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43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44" name="Rectangle 52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45" name="Rectangle 53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46" name="Rectangle 54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47" name="Rectangle 55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48" name="Rectangle 56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49" name="Rectangle 57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50" name="Rectangle 58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51" name="Rectangle 59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52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53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54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55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56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57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58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59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60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61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62" name="Rectangle 70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63" name="Rectangle 71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64" name="Rectangle 72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65" name="Rectangle 73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66" name="Rectangle 74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67" name="Rectangle 75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68" name="Rectangle 76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69" name="Rectangle 77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70" name="Rectangle 78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71" name="Rectangle 79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72" name="Rectangle 80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73" name="Rectangle 81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74" name="Rectangle 82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75" name="Rectangle 83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76" name="Rectangle 84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77" name="Rectangle 85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78" name="Rectangle 86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79" name="Rectangle 87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80" name="Rectangle 88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81" name="Rectangle 89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82" name="Rectangle 90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83" name="Rectangle 91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84" name="Rectangle 92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85" name="Rectangle 93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86" name="Rectangle 94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87" name="Rectangle 95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88" name="Rectangle 96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89" name="Rectangle 97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90" name="Rectangle 98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91" name="Rectangle 99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92" name="Rectangle 100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93" name="Rectangle 101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94" name="Rectangle 102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95" name="Rectangle 103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96" name="Rectangle 104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97" name="AutoShape 105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98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899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89900" name="Rectangle 108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9901" name="Rectangle 109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9902" name="Rectangle 110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9903" name="Rectangle 111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9904" name="Rectangle 112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9905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9906" name="Rectangle 114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89907" name="Rectangle 115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9908" name="Rectangle 116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89909" name="Rectangle 117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9910" name="Rectangle 118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89911" name="Rectangle 119"/>
          <p:cNvSpPr>
            <a:spLocks noChangeArrowheads="1"/>
          </p:cNvSpPr>
          <p:nvPr/>
        </p:nvSpPr>
        <p:spPr bwMode="auto">
          <a:xfrm>
            <a:off x="269568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89912" name="Rectangle 120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89913" name="Rectangle 121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89914" name="Rectangle 122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89915" name="Rectangle 123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9916" name="Rectangle 124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89917" name="Rectangle 125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89918" name="Rectangle 126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89919" name="Rectangle 127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89920" name="Rectangle 128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89921" name="Rectangle 129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89922" name="Rectangle 13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89923" name="Rectangle 13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</p:spTree>
    <p:extLst>
      <p:ext uri="{BB962C8B-B14F-4D97-AF65-F5344CB8AC3E}">
        <p14:creationId xmlns:p14="http://schemas.microsoft.com/office/powerpoint/2010/main" val="41945915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1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1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2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2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2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2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2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2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2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2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2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2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3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3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3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3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3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3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3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3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3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3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4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4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4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4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4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45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46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47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48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49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50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51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52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53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54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55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56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57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58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59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60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61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62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63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64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65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66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67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68" name="Rectangle 52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69" name="Rectangle 53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70" name="Rectangle 54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71" name="Rectangle 55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72" name="Rectangle 56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73" name="Rectangle 57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74" name="Rectangle 58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75" name="Rectangle 59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76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77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78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79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80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81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82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83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84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85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86" name="Rectangle 70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87" name="Rectangle 71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88" name="Rectangle 72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89" name="Rectangle 73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90" name="Rectangle 74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91" name="Rectangle 75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92" name="Rectangle 76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93" name="Rectangle 77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94" name="Rectangle 78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95" name="Rectangle 79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96" name="Rectangle 80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97" name="Rectangle 81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98" name="Rectangle 82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899" name="Rectangle 83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00" name="Rectangle 84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01" name="Rectangle 85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02" name="Rectangle 86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03" name="Rectangle 87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04" name="Rectangle 88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05" name="Rectangle 89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06" name="Rectangle 90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07" name="Rectangle 91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08" name="Rectangle 92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09" name="Rectangle 93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10" name="Rectangle 94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11" name="Rectangle 95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12" name="Rectangle 96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13" name="Rectangle 97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14" name="Rectangle 98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15" name="Rectangle 99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16" name="Rectangle 100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17" name="Rectangle 101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18" name="Rectangle 102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19" name="Rectangle 103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20" name="Rectangle 104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21" name="AutoShape 105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22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23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0924" name="Rectangle 108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0925" name="Rectangle 109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0926" name="Rectangle 110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0927" name="Rectangle 111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90928" name="Rectangle 112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90929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0930" name="Rectangle 114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90931" name="Rectangle 115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0932" name="Rectangle 116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90933" name="Rectangle 117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0934" name="Rectangle 118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0935" name="Rectangle 11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0936" name="Rectangle 120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90937" name="Rectangle 121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0938" name="Rectangle 12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0939" name="Rectangle 123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0940" name="Rectangle 124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0941" name="Rectangle 125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0942" name="Rectangle 126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0943" name="Rectangle 127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0944" name="Rectangle 128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90945" name="Rectangle 12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90946" name="Rectangle 13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90947" name="Rectangle 131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711503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4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4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4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4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4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4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4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4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5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5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5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5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5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5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5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5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5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5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6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6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6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6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6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6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6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6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6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69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70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71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72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73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74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75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76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77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78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79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80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81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82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83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84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85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86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87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88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89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90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91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92" name="Rectangle 52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93" name="Rectangle 53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94" name="Rectangle 54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95" name="Rectangle 55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96" name="Rectangle 56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97" name="Rectangle 57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98" name="Rectangle 58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899" name="Rectangle 59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00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01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02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03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04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05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06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07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08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09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10" name="Rectangle 70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11" name="Rectangle 71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12" name="Rectangle 72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13" name="Rectangle 73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14" name="Rectangle 74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15" name="Rectangle 75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16" name="Rectangle 76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17" name="Rectangle 77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18" name="Rectangle 78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19" name="Rectangle 79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20" name="Rectangle 80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21" name="Rectangle 81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22" name="Rectangle 82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23" name="Rectangle 83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24" name="Rectangle 84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25" name="Rectangle 85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26" name="Rectangle 86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27" name="Rectangle 87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28" name="Rectangle 88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29" name="Rectangle 89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30" name="Rectangle 90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31" name="Rectangle 91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32" name="Rectangle 92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33" name="Rectangle 93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34" name="Rectangle 94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35" name="Rectangle 95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36" name="Rectangle 96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37" name="Rectangle 97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38" name="Rectangle 98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39" name="Rectangle 99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40" name="Rectangle 100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41" name="Rectangle 101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42" name="Rectangle 102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43" name="Rectangle 103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44" name="Rectangle 104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45" name="AutoShape 105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46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47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1948" name="Rectangle 108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1949" name="Rectangle 109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1950" name="Rectangle 110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1951" name="Rectangle 111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91952" name="Rectangle 112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91953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1954" name="Rectangle 114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91955" name="Rectangle 115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1956" name="Rectangle 116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91957" name="Rectangle 117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1958" name="Rectangle 118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1959" name="Rectangle 11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1960" name="Rectangle 120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91961" name="Rectangle 121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1962" name="Rectangle 12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1963" name="Rectangle 123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1964" name="Rectangle 124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1965" name="Rectangle 125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1966" name="Rectangle 126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1967" name="Rectangle 127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1968" name="Rectangle 128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91969" name="Rectangle 12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91970" name="Rectangle 13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91971" name="Rectangle 131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1972" name="Rectangle 132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</p:spTree>
    <p:extLst>
      <p:ext uri="{BB962C8B-B14F-4D97-AF65-F5344CB8AC3E}">
        <p14:creationId xmlns:p14="http://schemas.microsoft.com/office/powerpoint/2010/main" val="17615474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6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6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6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6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7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7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7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7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7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7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7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7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7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7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8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8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8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8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8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8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8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8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8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8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9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9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9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93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94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95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96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97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98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899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00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01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02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03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04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05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06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07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08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09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10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11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12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13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14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15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16" name="Rectangle 52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17" name="Rectangle 53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18" name="Rectangle 54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19" name="Rectangle 55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20" name="Rectangle 56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21" name="Rectangle 57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22" name="Rectangle 58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23" name="Rectangle 59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24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25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26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27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28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29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30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31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32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33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34" name="Rectangle 70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35" name="Rectangle 71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36" name="Rectangle 72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37" name="Rectangle 73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38" name="Rectangle 74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39" name="Rectangle 75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40" name="Rectangle 76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41" name="Rectangle 77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42" name="Rectangle 78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43" name="Rectangle 79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44" name="Rectangle 80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45" name="Rectangle 81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46" name="Rectangle 82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47" name="Rectangle 83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48" name="Rectangle 84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49" name="Rectangle 85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50" name="Rectangle 86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51" name="Rectangle 87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52" name="Rectangle 88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53" name="Rectangle 89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54" name="Rectangle 90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55" name="Rectangle 91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56" name="Rectangle 92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57" name="Rectangle 93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58" name="Rectangle 94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59" name="Rectangle 95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60" name="Rectangle 96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61" name="Rectangle 97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62" name="Rectangle 98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63" name="Rectangle 99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64" name="Rectangle 100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65" name="Rectangle 101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66" name="Rectangle 102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67" name="Rectangle 103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68" name="Rectangle 104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69" name="AutoShape 105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70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71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2972" name="Rectangle 108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2973" name="Rectangle 109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2974" name="Rectangle 110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2975" name="Rectangle 111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92976" name="Rectangle 112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92977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2978" name="Rectangle 114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2979" name="Rectangle 115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92980" name="Rectangle 116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2981" name="Rectangle 117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2982" name="Rectangle 118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2983" name="Rectangle 119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92984" name="Rectangle 120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2985" name="Rectangle 121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2986" name="Rectangle 122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2987" name="Rectangle 123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2988" name="Rectangle 124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2989" name="Rectangle 125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2990" name="Rectangle 126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2991" name="Rectangle 127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92992" name="Rectangle 128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92993" name="Rectangle 129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92994" name="Rectangle 130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2995" name="Rectangle 131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2996" name="Rectangle 132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211390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8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89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89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89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89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89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89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89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89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89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89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0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0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0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0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0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0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0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0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0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0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1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1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1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1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1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1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1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17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18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19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20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21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22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23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24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25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26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27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28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29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30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31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32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33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34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35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36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37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38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39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40" name="Rectangle 52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41" name="Rectangle 53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42" name="Rectangle 54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43" name="Rectangle 55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44" name="Rectangle 56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45" name="Rectangle 57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46" name="Rectangle 58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47" name="Rectangle 59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48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49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50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51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52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53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54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55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56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57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58" name="Rectangle 70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59" name="Rectangle 71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60" name="Rectangle 72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61" name="Rectangle 73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62" name="Rectangle 74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63" name="Rectangle 75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64" name="Rectangle 76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65" name="Rectangle 77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66" name="Rectangle 78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67" name="Rectangle 79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68" name="Rectangle 80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69" name="Rectangle 81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70" name="Rectangle 82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71" name="Rectangle 83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72" name="Rectangle 84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73" name="Rectangle 85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74" name="Rectangle 86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75" name="Rectangle 87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76" name="Rectangle 88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77" name="Rectangle 89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78" name="Rectangle 90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79" name="Rectangle 91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80" name="Rectangle 92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81" name="Rectangle 93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82" name="Rectangle 94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83" name="Rectangle 95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84" name="Rectangle 96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85" name="Rectangle 97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86" name="Rectangle 98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87" name="Rectangle 99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88" name="Rectangle 100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89" name="Rectangle 101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90" name="Rectangle 102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91" name="Rectangle 103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92" name="Rectangle 104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93" name="AutoShape 105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94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95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3996" name="Rectangle 108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3997" name="Rectangle 109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3998" name="Rectangle 110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3999" name="Rectangle 111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94000" name="Rectangle 112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94001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4002" name="Rectangle 114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4003" name="Rectangle 115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94004" name="Rectangle 116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4005" name="Rectangle 117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4006" name="Rectangle 118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4007" name="Rectangle 119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94008" name="Rectangle 120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4009" name="Rectangle 121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4010" name="Rectangle 122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4011" name="Rectangle 123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4012" name="Rectangle 124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4013" name="Rectangle 125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4014" name="Rectangle 126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4015" name="Rectangle 127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94016" name="Rectangle 128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94017" name="Rectangle 129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94018" name="Rectangle 130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4019" name="Rectangle 131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4020" name="Rectangle 132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4021" name="Rectangle 133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</p:spTree>
    <p:extLst>
      <p:ext uri="{BB962C8B-B14F-4D97-AF65-F5344CB8AC3E}">
        <p14:creationId xmlns:p14="http://schemas.microsoft.com/office/powerpoint/2010/main" val="31957476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1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1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1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1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1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1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2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2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2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2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2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2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2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2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2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2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3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3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3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3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3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3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3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3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3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3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4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41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42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43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44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45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46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47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48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49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50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51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52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53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54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55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56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57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58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59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60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61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62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63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64" name="Rectangle 52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65" name="Rectangle 53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66" name="Rectangle 54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67" name="Rectangle 55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68" name="Rectangle 56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69" name="Rectangle 57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70" name="Rectangle 58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71" name="Rectangle 59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72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73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74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75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76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77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78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79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80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81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82" name="Rectangle 70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83" name="Rectangle 71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84" name="Rectangle 72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85" name="Rectangle 73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86" name="Rectangle 74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87" name="Rectangle 75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88" name="Rectangle 76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89" name="Rectangle 77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90" name="Rectangle 78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91" name="Rectangle 79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92" name="Rectangle 80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93" name="Rectangle 81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94" name="Rectangle 82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95" name="Rectangle 83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96" name="Rectangle 84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97" name="Rectangle 85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98" name="Rectangle 86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4999" name="Rectangle 87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000" name="Rectangle 88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001" name="Rectangle 89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002" name="Rectangle 90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003" name="Rectangle 91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004" name="Rectangle 92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005" name="Rectangle 93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006" name="Rectangle 94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007" name="Rectangle 95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008" name="Rectangle 96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009" name="Rectangle 97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010" name="Rectangle 98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011" name="Rectangle 99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012" name="Rectangle 100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013" name="Rectangle 101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014" name="Rectangle 102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015" name="Rectangle 103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016" name="Rectangle 104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017" name="AutoShape 105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018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019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020" name="Rectangle 108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5021" name="Rectangle 109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5022" name="Rectangle 110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5023" name="Rectangle 111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95024" name="Rectangle 112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5025" name="Rectangle 113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5026" name="Rectangle 114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95027" name="Rectangle 115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5028" name="Rectangle 116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5029" name="Rectangle 117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5030" name="Rectangle 118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95031" name="Rectangle 119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5032" name="Rectangle 120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5033" name="Rectangle 121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5034" name="Rectangle 122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5035" name="Rectangle 123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5036" name="Rectangle 124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5037" name="Rectangle 125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5038" name="Rectangle 126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95039" name="Rectangle 127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95040" name="Rectangle 128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95041" name="Rectangle 129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5042" name="Rectangle 130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5043" name="Rectangle 131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5044" name="Rectangle 132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95045" name="Rectangle 133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735455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3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3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4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4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4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4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4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4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4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4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4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4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5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5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5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5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5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5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5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5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5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5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6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6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6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6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6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65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66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67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68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69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70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71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72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73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74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75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76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77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78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79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80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81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82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83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84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85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86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87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88" name="Rectangle 52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89" name="Rectangle 53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90" name="Rectangle 54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91" name="Rectangle 55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92" name="Rectangle 56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93" name="Rectangle 57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94" name="Rectangle 58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95" name="Rectangle 59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96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97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98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5999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00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01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02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03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04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05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06" name="Rectangle 70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07" name="Rectangle 71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08" name="Rectangle 72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09" name="Rectangle 73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10" name="Rectangle 74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11" name="Rectangle 75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12" name="Rectangle 76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13" name="Rectangle 77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14" name="Rectangle 78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15" name="Rectangle 79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16" name="Rectangle 80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17" name="Rectangle 81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18" name="Rectangle 82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19" name="Rectangle 83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20" name="Rectangle 84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21" name="Rectangle 85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22" name="Rectangle 86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23" name="Rectangle 87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24" name="Rectangle 88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25" name="Rectangle 89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26" name="Rectangle 90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27" name="Rectangle 91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28" name="Rectangle 92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29" name="Rectangle 93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30" name="Rectangle 94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31" name="Rectangle 95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32" name="Rectangle 96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33" name="Rectangle 97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34" name="Rectangle 98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35" name="Rectangle 99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36" name="Rectangle 100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37" name="Rectangle 101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38" name="Rectangle 102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39" name="Rectangle 103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40" name="Rectangle 104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41" name="AutoShape 105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42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43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044" name="Rectangle 108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6045" name="Rectangle 109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6046" name="Rectangle 110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6047" name="Rectangle 111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96048" name="Rectangle 112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6049" name="Rectangle 113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6050" name="Rectangle 114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96051" name="Rectangle 115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6052" name="Rectangle 116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6053" name="Rectangle 117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6054" name="Rectangle 118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96055" name="Rectangle 119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6056" name="Rectangle 120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6057" name="Rectangle 121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6058" name="Rectangle 122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6059" name="Rectangle 123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6060" name="Rectangle 124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6061" name="Rectangle 125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6062" name="Rectangle 126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96063" name="Rectangle 127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96064" name="Rectangle 128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96065" name="Rectangle 129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6066" name="Rectangle 130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6067" name="Rectangle 131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6068" name="Rectangle 132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96069" name="Rectangle 133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6070" name="Rectangle 134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6071" name="Rectangle 135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</p:spTree>
    <p:extLst>
      <p:ext uri="{BB962C8B-B14F-4D97-AF65-F5344CB8AC3E}">
        <p14:creationId xmlns:p14="http://schemas.microsoft.com/office/powerpoint/2010/main" val="7850340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6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6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6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6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6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6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6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6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7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7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7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7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7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7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7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7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7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7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8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8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8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8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8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8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8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8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8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89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90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91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92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93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94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95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96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97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98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6999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00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01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02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03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04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05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06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07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08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09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10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11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12" name="Rectangle 52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13" name="Rectangle 53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14" name="Rectangle 54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15" name="Rectangle 55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16" name="Rectangle 56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17" name="Rectangle 57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18" name="Rectangle 58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19" name="Rectangle 59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20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21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22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23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24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25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26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27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28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29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30" name="Rectangle 70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31" name="Rectangle 71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32" name="Rectangle 72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33" name="Rectangle 73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34" name="Rectangle 74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35" name="Rectangle 75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36" name="Rectangle 76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37" name="Rectangle 77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38" name="Rectangle 78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39" name="Rectangle 79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40" name="Rectangle 80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41" name="Rectangle 81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42" name="Rectangle 82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43" name="Rectangle 83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44" name="Rectangle 84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45" name="Rectangle 85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46" name="Rectangle 86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47" name="Rectangle 87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48" name="Rectangle 88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49" name="Rectangle 89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50" name="Rectangle 90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51" name="Rectangle 91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52" name="Rectangle 92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53" name="Rectangle 93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54" name="Rectangle 94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55" name="Rectangle 95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56" name="Rectangle 96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57" name="Rectangle 97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58" name="Rectangle 98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59" name="Rectangle 99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60" name="Rectangle 100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61" name="Rectangle 101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62" name="Rectangle 102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63" name="Rectangle 103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64" name="Rectangle 104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65" name="AutoShape 105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66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67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068" name="Rectangle 108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7069" name="Rectangle 109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7070" name="Rectangle 110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7071" name="Rectangle 11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7072" name="Rectangle 112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7073" name="Rectangle 113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97074" name="Rectangle 114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7075" name="Rectangle 115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7076" name="Rectangle 116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7077" name="Rectangle 117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97078" name="Rectangle 118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7079" name="Rectangle 119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7080" name="Rectangle 120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7081" name="Rectangle 121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7082" name="Rectangle 122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7083" name="Rectangle 123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7084" name="Rectangle 124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7085" name="Rectangle 125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97086" name="Rectangle 126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97087" name="Rectangle 127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97088" name="Rectangle 128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7089" name="Rectangle 129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7090" name="Rectangle 130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7091" name="Rectangle 131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97092" name="Rectangle 132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7093" name="Rectangle 133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7094" name="Rectangle 134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7095" name="Rectangle 135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34909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98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98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98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98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99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99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99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99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99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99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99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99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99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799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0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0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0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0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0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0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0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0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0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0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1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1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1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13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14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15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16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17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18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19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20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21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22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23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24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25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26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27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28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29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30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31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32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33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34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35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36" name="Rectangle 52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37" name="Rectangle 53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38" name="Rectangle 54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39" name="Rectangle 55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40" name="Rectangle 56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41" name="Rectangle 57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42" name="Rectangle 58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43" name="Rectangle 59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44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45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46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47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48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49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50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51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52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53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54" name="Rectangle 70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55" name="Rectangle 71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56" name="Rectangle 72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57" name="Rectangle 73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58" name="Rectangle 74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59" name="Rectangle 75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60" name="Rectangle 76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61" name="Rectangle 77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62" name="Rectangle 78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63" name="Rectangle 79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64" name="Rectangle 80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65" name="Rectangle 81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66" name="Rectangle 82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67" name="Rectangle 83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68" name="Rectangle 84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69" name="Rectangle 85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70" name="Rectangle 86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71" name="Rectangle 87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72" name="Rectangle 88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73" name="Rectangle 89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74" name="Rectangle 90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75" name="Rectangle 91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76" name="Rectangle 92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77" name="Rectangle 93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78" name="Rectangle 94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79" name="Rectangle 95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80" name="Rectangle 96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81" name="Rectangle 97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82" name="Rectangle 98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83" name="Rectangle 99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84" name="Rectangle 100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85" name="Rectangle 101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86" name="Rectangle 102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87" name="Rectangle 103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88" name="Rectangle 104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89" name="AutoShape 105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90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91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8092" name="Rectangle 108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8093" name="Rectangle 109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8094" name="Rectangle 110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8095" name="Rectangle 11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8096" name="Rectangle 112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8097" name="Rectangle 113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8098" name="Rectangle 114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8099" name="Rectangle 115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8100" name="Rectangle 116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98101" name="Rectangle 117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8102" name="Rectangle 118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8103" name="Rectangle 119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8104" name="Rectangle 120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8105" name="Rectangle 121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8106" name="Rectangle 122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8107" name="Rectangle 123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8108" name="Rectangle 124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98109" name="Rectangle 12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98110" name="Rectangle 12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98111" name="Rectangle 12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8112" name="Rectangle 128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8113" name="Rectangle 129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8114" name="Rectangle 13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98115" name="Rectangle 131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8116" name="Rectangle 132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8117" name="Rectangle 133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8118" name="Rectangle 134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8119" name="Rectangle 135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330412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03563" y="893145"/>
            <a:ext cx="8189987" cy="5718549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1701" y="893146"/>
            <a:ext cx="7383852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of paths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 a path with just the start in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While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isn’t empty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Take a path out of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Call the last node in the path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 is the goal, you are done.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you have seen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before, skip it.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for all neighbors of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endParaRPr lang="en-US" altLang="zh-CN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path + neighbor   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Add the new path to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20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Search </a:t>
            </a:r>
            <a:r>
              <a:rPr lang="en-US" sz="4600" dirty="0" err="1" smtClean="0">
                <a:latin typeface="Calibri"/>
                <a:cs typeface="Calibri"/>
              </a:rPr>
              <a:t>Pseudocode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9665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1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1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1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1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1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1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1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1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1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1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2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2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2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2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2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2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2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2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2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2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3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3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3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3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3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3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3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37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38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39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40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41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42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43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44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45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46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47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48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49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50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51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52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53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54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55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56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57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58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59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60" name="Rectangle 52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61" name="Rectangle 53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62" name="Rectangle 54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63" name="Rectangle 55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64" name="Rectangle 56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65" name="Rectangle 57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66" name="Rectangle 58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67" name="Rectangle 59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68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69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70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71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72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73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74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75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76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77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78" name="Rectangle 70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79" name="Rectangle 71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80" name="Rectangle 72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81" name="Rectangle 73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82" name="Rectangle 74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83" name="Rectangle 75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84" name="Rectangle 76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85" name="Rectangle 77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86" name="Rectangle 78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87" name="Rectangle 79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88" name="Rectangle 80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89" name="Rectangle 81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90" name="Rectangle 82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91" name="Rectangle 83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92" name="Rectangle 84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93" name="Rectangle 85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94" name="Rectangle 86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95" name="Rectangle 87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96" name="Rectangle 88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97" name="Rectangle 89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98" name="Rectangle 90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099" name="Rectangle 91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100" name="Rectangle 92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101" name="Rectangle 93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102" name="Rectangle 94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103" name="Rectangle 95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104" name="Rectangle 96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105" name="Rectangle 97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106" name="Rectangle 98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107" name="Rectangle 99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108" name="Rectangle 100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109" name="Rectangle 101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110" name="Rectangle 102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111" name="Rectangle 103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112" name="Rectangle 104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113" name="AutoShape 105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114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115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99116" name="Rectangle 108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9117" name="Rectangle 109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9118" name="Rectangle 110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9119" name="Rectangle 11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9120" name="Rectangle 112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9121" name="Rectangle 113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9122" name="Rectangle 114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99123" name="Rectangle 115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9124" name="Rectangle 116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99125" name="Rectangle 117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9126" name="Rectangle 118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9127" name="Rectangle 119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9128" name="Rectangle 120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9129" name="Rectangle 121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9130" name="Rectangle 122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9131" name="Rectangle 123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9132" name="Rectangle 124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99133" name="Rectangle 12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99134" name="Rectangle 12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99135" name="Rectangle 12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9136" name="Rectangle 128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9137" name="Rectangle 129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9138" name="Rectangle 13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299139" name="Rectangle 131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9140" name="Rectangle 132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9141" name="Rectangle 133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299142" name="Rectangle 134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99143" name="Rectangle 135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99144" name="Rectangle 136"/>
          <p:cNvSpPr>
            <a:spLocks noChangeArrowheads="1"/>
          </p:cNvSpPr>
          <p:nvPr/>
        </p:nvSpPr>
        <p:spPr bwMode="auto">
          <a:xfrm>
            <a:off x="331776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</p:spTree>
    <p:extLst>
      <p:ext uri="{BB962C8B-B14F-4D97-AF65-F5344CB8AC3E}">
        <p14:creationId xmlns:p14="http://schemas.microsoft.com/office/powerpoint/2010/main" val="21283013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3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3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3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3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3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3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4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4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4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4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4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4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4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4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4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4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5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5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5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5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5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5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5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5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5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5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6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61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62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63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64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65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66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67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68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69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70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71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72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73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74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75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76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77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78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79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80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81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82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83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84" name="Rectangle 52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85" name="Rectangle 53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86" name="Rectangle 54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87" name="Rectangle 55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88" name="Rectangle 56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89" name="Rectangle 57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90" name="Rectangle 58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91" name="Rectangle 59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92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93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94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95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96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97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98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099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00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01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02" name="Rectangle 70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03" name="Rectangle 71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04" name="Rectangle 72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05" name="Rectangle 73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06" name="Rectangle 74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07" name="Rectangle 75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08" name="Rectangle 76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09" name="Rectangle 77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10" name="Rectangle 78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11" name="Rectangle 79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12" name="Rectangle 80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13" name="Rectangle 81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14" name="Rectangle 82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15" name="Rectangle 83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16" name="Rectangle 84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17" name="Rectangle 85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18" name="Rectangle 86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19" name="Rectangle 87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20" name="Rectangle 88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21" name="Rectangle 89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22" name="Rectangle 90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23" name="Rectangle 91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24" name="Rectangle 92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25" name="Rectangle 93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26" name="Rectangle 94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27" name="Rectangle 95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28" name="Rectangle 96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29" name="Rectangle 97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30" name="Rectangle 98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31" name="Rectangle 99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32" name="Rectangle 100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33" name="Rectangle 101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34" name="Rectangle 102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35" name="Rectangle 103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36" name="Rectangle 104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37" name="AutoShape 105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38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39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0140" name="Rectangle 108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0141" name="Rectangle 109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0142" name="Rectangle 110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0143" name="Rectangle 11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0144" name="Rectangle 112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0145" name="Rectangle 113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0146" name="Rectangle 114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0147" name="Rectangle 115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0148" name="Rectangle 116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0149" name="Rectangle 117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0150" name="Rectangle 118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0151" name="Rectangle 119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0152" name="Rectangle 12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0153" name="Rectangle 121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0154" name="Rectangle 122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0155" name="Rectangle 123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00156" name="Rectangle 124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00157" name="Rectangle 125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00158" name="Rectangle 126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0159" name="Rectangle 127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0160" name="Rectangle 128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0161" name="Rectangle 12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00162" name="Rectangle 13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0163" name="Rectangle 131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0164" name="Rectangle 132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0165" name="Rectangle 133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0166" name="Rectangle 134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0167" name="Rectangle 135"/>
          <p:cNvSpPr>
            <a:spLocks noChangeArrowheads="1"/>
          </p:cNvSpPr>
          <p:nvPr/>
        </p:nvSpPr>
        <p:spPr bwMode="auto">
          <a:xfrm>
            <a:off x="331776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00168" name="Rectangle 136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678842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5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5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6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6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6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6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6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6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6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6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6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6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7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7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7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7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7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75" name="Rectangle 19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76" name="Rectangle 20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77" name="Rectangle 21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78" name="Rectangle 22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79" name="Rectangle 23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80" name="Rectangle 24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81" name="Rectangle 25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82" name="Rectangle 26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83" name="Rectangle 27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84" name="Rectangle 28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85" name="Rectangle 29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86" name="Rectangle 30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87" name="Rectangle 31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88" name="Rectangle 32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89" name="Rectangle 33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90" name="Rectangle 34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91" name="Rectangle 35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92" name="Rectangle 36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93" name="Rectangle 37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94" name="Rectangle 38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95" name="Rectangle 39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96" name="Rectangle 40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97" name="Rectangle 41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98" name="Rectangle 42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099" name="Rectangle 43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00" name="Rectangle 44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01" name="Rectangle 45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02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03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04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05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06" name="Rectangle 50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07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08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09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10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11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12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13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14" name="Rectangle 58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15" name="Rectangle 59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16" name="Rectangle 60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17" name="Rectangle 61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18" name="Rectangle 62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19" name="Rectangle 63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20" name="Rectangle 64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21" name="Rectangle 65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22" name="Rectangle 66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23" name="Rectangle 67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24" name="Rectangle 68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25" name="Rectangle 69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26" name="Rectangle 70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27" name="Rectangle 71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28" name="Rectangle 72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29" name="Rectangle 73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30" name="Rectangle 74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31" name="Rectangle 75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32" name="Rectangle 76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33" name="Rectangle 77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34" name="Rectangle 78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35" name="Rectangle 79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36" name="Rectangle 80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37" name="Rectangle 81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38" name="Rectangle 82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39" name="Rectangle 83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40" name="Rectangle 84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41" name="Rectangle 85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42" name="Rectangle 86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43" name="Rectangle 87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44" name="Rectangle 88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45" name="Rectangle 89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46" name="Rectangle 90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47" name="Rectangle 91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48" name="Rectangle 92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49" name="Rectangle 93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50" name="Rectangle 94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51" name="Rectangle 95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52" name="Rectangle 96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53" name="Rectangle 97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54" name="Rectangle 98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55" name="Rectangle 99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56" name="Rectangle 100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57" name="Rectangle 101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58" name="Rectangle 102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59" name="AutoShape 103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60" name="Rectangle 104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61" name="AutoShape 105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1162" name="Rectangle 106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1163" name="Rectangle 10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1164" name="Rectangle 108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1165" name="Rectangle 109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1166" name="Rectangle 110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1167" name="Rectangle 111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1168" name="Rectangle 112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1169" name="Rectangle 11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1170" name="Rectangle 114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1171" name="Rectangle 115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1172" name="Rectangle 116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1173" name="Rectangle 117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1174" name="Rectangle 118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1175" name="Rectangle 119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1176" name="Rectangle 120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1177" name="Rectangle 121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01178" name="Rectangle 122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01179" name="Rectangle 123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01180" name="Rectangle 124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1181" name="Rectangle 125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1182" name="Rectangle 126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1183" name="Rectangle 127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01184" name="Rectangle 12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1185" name="Rectangle 12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1186" name="Rectangle 130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1187" name="Rectangle 131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1188" name="Rectangle 132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1189" name="Rectangle 133"/>
          <p:cNvSpPr>
            <a:spLocks noChangeArrowheads="1"/>
          </p:cNvSpPr>
          <p:nvPr/>
        </p:nvSpPr>
        <p:spPr bwMode="auto">
          <a:xfrm>
            <a:off x="331776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01190" name="Rectangle 134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01191" name="Rectangle 135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01192" name="Rectangle 136"/>
          <p:cNvSpPr>
            <a:spLocks noChangeArrowheads="1"/>
          </p:cNvSpPr>
          <p:nvPr/>
        </p:nvSpPr>
        <p:spPr bwMode="auto">
          <a:xfrm>
            <a:off x="393984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</p:spTree>
    <p:extLst>
      <p:ext uri="{BB962C8B-B14F-4D97-AF65-F5344CB8AC3E}">
        <p14:creationId xmlns:p14="http://schemas.microsoft.com/office/powerpoint/2010/main" val="2733373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08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08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08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08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08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08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08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08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09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09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09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09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09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09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09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09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09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099" name="Rectangle 19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00" name="Rectangle 20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01" name="Rectangle 21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02" name="Rectangle 22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03" name="Rectangle 23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04" name="Rectangle 24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05" name="Rectangle 25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06" name="Rectangle 26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07" name="Rectangle 27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08" name="Rectangle 28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09" name="Rectangle 29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10" name="Rectangle 30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11" name="Rectangle 31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12" name="Rectangle 32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13" name="Rectangle 33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14" name="Rectangle 34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15" name="Rectangle 35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16" name="Rectangle 36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17" name="Rectangle 37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18" name="Rectangle 38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19" name="Rectangle 39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20" name="Rectangle 40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21" name="Rectangle 41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22" name="Rectangle 42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23" name="Rectangle 43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24" name="Rectangle 44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25" name="Rectangle 45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26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27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28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29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30" name="Rectangle 50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31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32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33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34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35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36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37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38" name="Rectangle 58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39" name="Rectangle 59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40" name="Rectangle 60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41" name="Rectangle 61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42" name="Rectangle 62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43" name="Rectangle 63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44" name="Rectangle 64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45" name="Rectangle 65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46" name="Rectangle 66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47" name="Rectangle 67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48" name="Rectangle 68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49" name="Rectangle 69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50" name="Rectangle 70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51" name="Rectangle 71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52" name="Rectangle 72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53" name="Rectangle 73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54" name="Rectangle 74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55" name="Rectangle 75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56" name="Rectangle 76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57" name="Rectangle 77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58" name="Rectangle 78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59" name="Rectangle 79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60" name="Rectangle 80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61" name="Rectangle 81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62" name="Rectangle 82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63" name="Rectangle 83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64" name="Rectangle 84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65" name="Rectangle 85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66" name="Rectangle 86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67" name="Rectangle 87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68" name="Rectangle 88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69" name="Rectangle 89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70" name="Rectangle 90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71" name="Rectangle 91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72" name="Rectangle 92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73" name="Rectangle 93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74" name="Rectangle 94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75" name="Rectangle 95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76" name="Rectangle 96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77" name="Rectangle 97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78" name="Rectangle 98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79" name="Rectangle 99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80" name="Rectangle 100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81" name="Rectangle 101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82" name="Rectangle 102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83" name="AutoShape 103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84" name="Rectangle 104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85" name="AutoShape 105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2186" name="Rectangle 106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2187" name="Rectangle 10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2188" name="Rectangle 108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2189" name="Rectangle 109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2190" name="Rectangle 110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2191" name="Rectangle 111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2192" name="Rectangle 112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2193" name="Rectangle 11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2194" name="Rectangle 114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2195" name="Rectangle 115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2196" name="Rectangle 116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2197" name="Rectangle 117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2198" name="Rectangle 118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2199" name="Rectangle 119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2200" name="Rectangle 120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2201" name="Rectangle 121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02202" name="Rectangle 122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02203" name="Rectangle 123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2204" name="Rectangle 124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2205" name="Rectangle 125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2206" name="Rectangle 126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02207" name="Rectangle 127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2208" name="Rectangle 128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2209" name="Rectangle 129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2210" name="Rectangle 13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2211" name="Rectangle 131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2212" name="Rectangle 132"/>
          <p:cNvSpPr>
            <a:spLocks noChangeArrowheads="1"/>
          </p:cNvSpPr>
          <p:nvPr/>
        </p:nvSpPr>
        <p:spPr bwMode="auto">
          <a:xfrm>
            <a:off x="331776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02213" name="Rectangle 133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02214" name="Rectangle 134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02215" name="Rectangle 135"/>
          <p:cNvSpPr>
            <a:spLocks noChangeArrowheads="1"/>
          </p:cNvSpPr>
          <p:nvPr/>
        </p:nvSpPr>
        <p:spPr bwMode="auto">
          <a:xfrm>
            <a:off x="393984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02216" name="Rectangle 136"/>
          <p:cNvSpPr>
            <a:spLocks noChangeArrowheads="1"/>
          </p:cNvSpPr>
          <p:nvPr/>
        </p:nvSpPr>
        <p:spPr bwMode="auto">
          <a:xfrm>
            <a:off x="456192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629543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0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0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0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0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1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1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1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1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1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1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1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1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1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1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2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2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2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23" name="Rectangle 19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24" name="Rectangle 20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25" name="Rectangle 21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26" name="Rectangle 22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27" name="Rectangle 23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28" name="Rectangle 24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29" name="Rectangle 25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30" name="Rectangle 26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31" name="Rectangle 27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32" name="Rectangle 28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33" name="Rectangle 29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34" name="Rectangle 30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35" name="Rectangle 31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36" name="Rectangle 32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37" name="Rectangle 33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38" name="Rectangle 34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39" name="Rectangle 35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40" name="Rectangle 36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41" name="Rectangle 37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42" name="Rectangle 38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43" name="Rectangle 39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44" name="Rectangle 40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45" name="Rectangle 41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46" name="Rectangle 42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47" name="Rectangle 43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48" name="Rectangle 44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49" name="Rectangle 45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50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51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52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53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54" name="Rectangle 50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55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56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57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58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59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60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61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62" name="Rectangle 58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63" name="Rectangle 59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64" name="Rectangle 60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65" name="Rectangle 61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66" name="Rectangle 62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67" name="Rectangle 63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68" name="Rectangle 64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69" name="Rectangle 65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70" name="Rectangle 66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71" name="Rectangle 67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72" name="Rectangle 68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73" name="Rectangle 69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74" name="Rectangle 70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75" name="Rectangle 71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76" name="Rectangle 72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77" name="Rectangle 73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78" name="Rectangle 74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79" name="Rectangle 75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80" name="Rectangle 76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81" name="Rectangle 77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82" name="Rectangle 78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83" name="Rectangle 79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84" name="Rectangle 80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85" name="Rectangle 81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86" name="Rectangle 82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87" name="Rectangle 83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88" name="Rectangle 84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89" name="Rectangle 85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90" name="Rectangle 86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91" name="Rectangle 87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92" name="Rectangle 88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93" name="Rectangle 89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94" name="Rectangle 90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95" name="Rectangle 91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96" name="Rectangle 92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97" name="Rectangle 93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98" name="Rectangle 94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199" name="Rectangle 95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200" name="Rectangle 96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201" name="Rectangle 97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202" name="Rectangle 98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203" name="Rectangle 99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204" name="Rectangle 100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205" name="Rectangle 101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206" name="Rectangle 102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207" name="AutoShape 103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208" name="Rectangle 104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209" name="AutoShape 105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3210" name="Rectangle 106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3211" name="Rectangle 10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3212" name="Rectangle 108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3213" name="Rectangle 109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3214" name="Rectangle 110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3215" name="Rectangle 111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3216" name="Rectangle 112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3217" name="Rectangle 11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3218" name="Rectangle 114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3219" name="Rectangle 115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3220" name="Rectangle 116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3221" name="Rectangle 117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3222" name="Rectangle 118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3223" name="Rectangle 119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3224" name="Rectangle 120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3225" name="Rectangle 121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03226" name="Rectangle 122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03227" name="Rectangle 123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3228" name="Rectangle 124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3229" name="Rectangle 125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3230" name="Rectangle 126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03231" name="Rectangle 127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3232" name="Rectangle 128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3233" name="Rectangle 129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3234" name="Rectangle 13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3235" name="Rectangle 131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3236" name="Rectangle 132"/>
          <p:cNvSpPr>
            <a:spLocks noChangeArrowheads="1"/>
          </p:cNvSpPr>
          <p:nvPr/>
        </p:nvSpPr>
        <p:spPr bwMode="auto">
          <a:xfrm>
            <a:off x="331776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03237" name="Rectangle 133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03238" name="Rectangle 134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03239" name="Rectangle 135"/>
          <p:cNvSpPr>
            <a:spLocks noChangeArrowheads="1"/>
          </p:cNvSpPr>
          <p:nvPr/>
        </p:nvSpPr>
        <p:spPr bwMode="auto">
          <a:xfrm>
            <a:off x="393984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03240" name="Rectangle 136"/>
          <p:cNvSpPr>
            <a:spLocks noChangeArrowheads="1"/>
          </p:cNvSpPr>
          <p:nvPr/>
        </p:nvSpPr>
        <p:spPr bwMode="auto">
          <a:xfrm>
            <a:off x="456192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03241" name="Rectangle 13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03242" name="Rectangle 138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</p:spTree>
    <p:extLst>
      <p:ext uri="{BB962C8B-B14F-4D97-AF65-F5344CB8AC3E}">
        <p14:creationId xmlns:p14="http://schemas.microsoft.com/office/powerpoint/2010/main" val="37092602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3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3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3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3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3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3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3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3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3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3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4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4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4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4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4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4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4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47" name="Rectangle 19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48" name="Rectangle 20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49" name="Rectangle 21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50" name="Rectangle 22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51" name="Rectangle 23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52" name="Rectangle 24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53" name="Rectangle 25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54" name="Rectangle 26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55" name="Rectangle 27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56" name="Rectangle 28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57" name="Rectangle 29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58" name="Rectangle 30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59" name="Rectangle 31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60" name="Rectangle 32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61" name="Rectangle 33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62" name="Rectangle 34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63" name="Rectangle 35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64" name="Rectangle 36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65" name="Rectangle 37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66" name="Rectangle 38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67" name="Rectangle 39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68" name="Rectangle 40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69" name="Rectangle 41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70" name="Rectangle 42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71" name="Rectangle 43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72" name="Rectangle 44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73" name="Rectangle 45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74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75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76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77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78" name="Rectangle 50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79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80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81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82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83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84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85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86" name="Rectangle 58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87" name="Rectangle 59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88" name="Rectangle 60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89" name="Rectangle 61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90" name="Rectangle 62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91" name="Rectangle 63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92" name="Rectangle 64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93" name="Rectangle 65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94" name="Rectangle 66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95" name="Rectangle 67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96" name="Rectangle 68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97" name="Rectangle 69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98" name="Rectangle 70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199" name="Rectangle 71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00" name="Rectangle 72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01" name="Rectangle 73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02" name="Rectangle 74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03" name="Rectangle 75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04" name="Rectangle 76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05" name="Rectangle 77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06" name="Rectangle 78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07" name="Rectangle 79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08" name="Rectangle 80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09" name="Rectangle 81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10" name="Rectangle 82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11" name="Rectangle 83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12" name="Rectangle 84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13" name="Rectangle 85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14" name="Rectangle 86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15" name="Rectangle 87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16" name="Rectangle 88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17" name="Rectangle 89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18" name="Rectangle 90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19" name="Rectangle 91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20" name="Rectangle 92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21" name="Rectangle 93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22" name="Rectangle 94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23" name="Rectangle 95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24" name="Rectangle 96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25" name="Rectangle 97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26" name="Rectangle 98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27" name="Rectangle 99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28" name="Rectangle 100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29" name="Rectangle 101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30" name="Rectangle 102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31" name="AutoShape 103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32" name="Rectangle 104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33" name="AutoShape 105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4234" name="Rectangle 106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4235" name="Rectangle 10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4236" name="Rectangle 108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4237" name="Rectangle 109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4238" name="Rectangle 110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4239" name="Rectangle 111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4240" name="Rectangle 112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4241" name="Rectangle 11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4242" name="Rectangle 114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4243" name="Rectangle 115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4244" name="Rectangle 116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4245" name="Rectangle 117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4246" name="Rectangle 118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4247" name="Rectangle 119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4248" name="Rectangle 120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4249" name="Rectangle 121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04250" name="Rectangle 122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04251" name="Rectangle 123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4252" name="Rectangle 124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4253" name="Rectangle 125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4254" name="Rectangle 126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04255" name="Rectangle 127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4256" name="Rectangle 128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4257" name="Rectangle 129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4258" name="Rectangle 13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4259" name="Rectangle 131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4260" name="Rectangle 132"/>
          <p:cNvSpPr>
            <a:spLocks noChangeArrowheads="1"/>
          </p:cNvSpPr>
          <p:nvPr/>
        </p:nvSpPr>
        <p:spPr bwMode="auto">
          <a:xfrm>
            <a:off x="331776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04261" name="Rectangle 133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04262" name="Rectangle 134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04263" name="Rectangle 135"/>
          <p:cNvSpPr>
            <a:spLocks noChangeArrowheads="1"/>
          </p:cNvSpPr>
          <p:nvPr/>
        </p:nvSpPr>
        <p:spPr bwMode="auto">
          <a:xfrm>
            <a:off x="393984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04264" name="Rectangle 136"/>
          <p:cNvSpPr>
            <a:spLocks noChangeArrowheads="1"/>
          </p:cNvSpPr>
          <p:nvPr/>
        </p:nvSpPr>
        <p:spPr bwMode="auto">
          <a:xfrm>
            <a:off x="456192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04265" name="Rectangle 13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04266" name="Rectangle 138"/>
          <p:cNvSpPr>
            <a:spLocks noChangeArrowheads="1"/>
          </p:cNvSpPr>
          <p:nvPr/>
        </p:nvSpPr>
        <p:spPr bwMode="auto">
          <a:xfrm>
            <a:off x="518400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5907100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5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5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5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5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5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5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6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6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6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6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6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6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6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6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6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6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7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71" name="Rectangle 19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72" name="Rectangle 20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73" name="Rectangle 21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74" name="Rectangle 22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75" name="Rectangle 23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76" name="Rectangle 24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77" name="Rectangle 25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78" name="Rectangle 26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79" name="Rectangle 27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80" name="Rectangle 28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81" name="Rectangle 29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82" name="Rectangle 30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83" name="Rectangle 31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84" name="Rectangle 32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85" name="Rectangle 33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86" name="Rectangle 34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87" name="Rectangle 35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88" name="Rectangle 36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89" name="Rectangle 37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90" name="Rectangle 38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91" name="Rectangle 39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92" name="Rectangle 40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93" name="Rectangle 41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94" name="Rectangle 42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95" name="Rectangle 43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96" name="Rectangle 44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97" name="Rectangle 45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98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199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00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01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02" name="Rectangle 50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03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04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05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06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07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08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09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10" name="Rectangle 58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11" name="Rectangle 59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12" name="Rectangle 60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13" name="Rectangle 61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14" name="Rectangle 62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15" name="Rectangle 63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16" name="Rectangle 64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17" name="Rectangle 65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18" name="Rectangle 66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19" name="Rectangle 67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20" name="Rectangle 68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21" name="Rectangle 69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22" name="Rectangle 70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23" name="Rectangle 71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24" name="Rectangle 72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25" name="Rectangle 73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26" name="Rectangle 74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27" name="Rectangle 75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28" name="Rectangle 76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29" name="Rectangle 77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30" name="Rectangle 78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31" name="Rectangle 79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32" name="Rectangle 80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33" name="Rectangle 81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34" name="Rectangle 82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35" name="Rectangle 83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36" name="Rectangle 84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37" name="Rectangle 85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38" name="Rectangle 86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39" name="Rectangle 87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40" name="Rectangle 88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41" name="Rectangle 89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42" name="Rectangle 90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43" name="Rectangle 91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44" name="Rectangle 92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45" name="Rectangle 93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46" name="Rectangle 94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47" name="Rectangle 95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48" name="Rectangle 96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49" name="Rectangle 97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50" name="Rectangle 98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51" name="Rectangle 99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52" name="Rectangle 100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53" name="Rectangle 101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54" name="Rectangle 102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55" name="AutoShape 103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56" name="Rectangle 104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57" name="AutoShape 105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5258" name="Rectangle 106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5259" name="Rectangle 10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5260" name="Rectangle 108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5261" name="Rectangle 109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5262" name="Rectangle 110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5263" name="Rectangle 111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5264" name="Rectangle 112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5265" name="Rectangle 11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5266" name="Rectangle 114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5267" name="Rectangle 115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5268" name="Rectangle 116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5269" name="Rectangle 117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5270" name="Rectangle 118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5271" name="Rectangle 119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5272" name="Rectangle 120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5273" name="Rectangle 121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05274" name="Rectangle 122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05275" name="Rectangle 123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5276" name="Rectangle 124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5277" name="Rectangle 125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5278" name="Rectangle 126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05279" name="Rectangle 127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5280" name="Rectangle 128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5281" name="Rectangle 129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5282" name="Rectangle 13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5283" name="Rectangle 131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5284" name="Rectangle 132"/>
          <p:cNvSpPr>
            <a:spLocks noChangeArrowheads="1"/>
          </p:cNvSpPr>
          <p:nvPr/>
        </p:nvSpPr>
        <p:spPr bwMode="auto">
          <a:xfrm>
            <a:off x="331776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05285" name="Rectangle 133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05286" name="Rectangle 134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05287" name="Rectangle 135"/>
          <p:cNvSpPr>
            <a:spLocks noChangeArrowheads="1"/>
          </p:cNvSpPr>
          <p:nvPr/>
        </p:nvSpPr>
        <p:spPr bwMode="auto">
          <a:xfrm>
            <a:off x="393984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05288" name="Rectangle 136"/>
          <p:cNvSpPr>
            <a:spLocks noChangeArrowheads="1"/>
          </p:cNvSpPr>
          <p:nvPr/>
        </p:nvSpPr>
        <p:spPr bwMode="auto">
          <a:xfrm>
            <a:off x="456192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05289" name="Rectangle 13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05290" name="Rectangle 138"/>
          <p:cNvSpPr>
            <a:spLocks noChangeArrowheads="1"/>
          </p:cNvSpPr>
          <p:nvPr/>
        </p:nvSpPr>
        <p:spPr bwMode="auto">
          <a:xfrm>
            <a:off x="518400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05291" name="Rectangle 139"/>
          <p:cNvSpPr>
            <a:spLocks noChangeArrowheads="1"/>
          </p:cNvSpPr>
          <p:nvPr/>
        </p:nvSpPr>
        <p:spPr bwMode="auto">
          <a:xfrm>
            <a:off x="51840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05292" name="Rectangle 140"/>
          <p:cNvSpPr>
            <a:spLocks noChangeArrowheads="1"/>
          </p:cNvSpPr>
          <p:nvPr/>
        </p:nvSpPr>
        <p:spPr bwMode="auto">
          <a:xfrm>
            <a:off x="580608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305293" name="Rectangle 141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</p:spTree>
    <p:extLst>
      <p:ext uri="{BB962C8B-B14F-4D97-AF65-F5344CB8AC3E}">
        <p14:creationId xmlns:p14="http://schemas.microsoft.com/office/powerpoint/2010/main" val="23263515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17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17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18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18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18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18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18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18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18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18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18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18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19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19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19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19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19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195" name="Rectangle 19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196" name="Rectangle 20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197" name="Rectangle 21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198" name="Rectangle 22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199" name="Rectangle 23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00" name="Rectangle 24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01" name="Rectangle 25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02" name="Rectangle 26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03" name="Rectangle 27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04" name="Rectangle 28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05" name="Rectangle 29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06" name="Rectangle 30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07" name="Rectangle 31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08" name="Rectangle 32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09" name="Rectangle 33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10" name="Rectangle 34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11" name="Rectangle 35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12" name="Rectangle 36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13" name="Rectangle 37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14" name="Rectangle 38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15" name="Rectangle 39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16" name="Rectangle 40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17" name="Rectangle 41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18" name="Rectangle 42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19" name="Rectangle 43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20" name="Rectangle 44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21" name="Rectangle 45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22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23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24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25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26" name="Rectangle 50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27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28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29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30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31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32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33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34" name="Rectangle 58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35" name="Rectangle 59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36" name="Rectangle 60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37" name="Rectangle 61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38" name="Rectangle 62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39" name="Rectangle 63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40" name="Rectangle 64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41" name="Rectangle 65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42" name="Rectangle 66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43" name="Rectangle 67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44" name="Rectangle 68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45" name="Rectangle 69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46" name="Rectangle 70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47" name="Rectangle 71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48" name="Rectangle 72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49" name="Rectangle 73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50" name="Rectangle 74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51" name="Rectangle 75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52" name="Rectangle 76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53" name="Rectangle 77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54" name="Rectangle 78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55" name="Rectangle 79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56" name="Rectangle 80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57" name="Rectangle 81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58" name="Rectangle 82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59" name="Rectangle 83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60" name="Rectangle 84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61" name="Rectangle 85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62" name="Rectangle 86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63" name="Rectangle 87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64" name="Rectangle 88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65" name="Rectangle 89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66" name="Rectangle 90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67" name="Rectangle 91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68" name="Rectangle 92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69" name="Rectangle 93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70" name="Rectangle 94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71" name="Rectangle 95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72" name="Rectangle 96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73" name="Rectangle 97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74" name="Rectangle 98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75" name="Rectangle 99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76" name="Rectangle 100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77" name="Rectangle 101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78" name="Rectangle 102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79" name="AutoShape 103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80" name="Rectangle 104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81" name="AutoShape 105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6282" name="Rectangle 106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6283" name="Rectangle 10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6284" name="Rectangle 108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6285" name="Rectangle 109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6286" name="Rectangle 110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6287" name="Rectangle 111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6288" name="Rectangle 112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6289" name="Rectangle 11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6290" name="Rectangle 114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6291" name="Rectangle 115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6292" name="Rectangle 116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6293" name="Rectangle 117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6294" name="Rectangle 118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6295" name="Rectangle 119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6296" name="Rectangle 120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6297" name="Rectangle 121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06298" name="Rectangle 122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06299" name="Rectangle 123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6300" name="Rectangle 124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6301" name="Rectangle 125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6302" name="Rectangle 126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06303" name="Rectangle 127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6304" name="Rectangle 128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6305" name="Rectangle 129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6306" name="Rectangle 13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6307" name="Rectangle 131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6308" name="Rectangle 132"/>
          <p:cNvSpPr>
            <a:spLocks noChangeArrowheads="1"/>
          </p:cNvSpPr>
          <p:nvPr/>
        </p:nvSpPr>
        <p:spPr bwMode="auto">
          <a:xfrm>
            <a:off x="331776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06309" name="Rectangle 133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06310" name="Rectangle 134"/>
          <p:cNvSpPr>
            <a:spLocks noChangeArrowheads="1"/>
          </p:cNvSpPr>
          <p:nvPr/>
        </p:nvSpPr>
        <p:spPr bwMode="auto">
          <a:xfrm>
            <a:off x="393984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06311" name="Rectangle 135"/>
          <p:cNvSpPr>
            <a:spLocks noChangeArrowheads="1"/>
          </p:cNvSpPr>
          <p:nvPr/>
        </p:nvSpPr>
        <p:spPr bwMode="auto">
          <a:xfrm>
            <a:off x="456192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06312" name="Rectangle 136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06313" name="Rectangle 137"/>
          <p:cNvSpPr>
            <a:spLocks noChangeArrowheads="1"/>
          </p:cNvSpPr>
          <p:nvPr/>
        </p:nvSpPr>
        <p:spPr bwMode="auto">
          <a:xfrm>
            <a:off x="518400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06314" name="Rectangle 138"/>
          <p:cNvSpPr>
            <a:spLocks noChangeArrowheads="1"/>
          </p:cNvSpPr>
          <p:nvPr/>
        </p:nvSpPr>
        <p:spPr bwMode="auto">
          <a:xfrm>
            <a:off x="51840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06315" name="Rectangle 139"/>
          <p:cNvSpPr>
            <a:spLocks noChangeArrowheads="1"/>
          </p:cNvSpPr>
          <p:nvPr/>
        </p:nvSpPr>
        <p:spPr bwMode="auto">
          <a:xfrm>
            <a:off x="580608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306316" name="Rectangle 140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306317" name="Rectangle 141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0222710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0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0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0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0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0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0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0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0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1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1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1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1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1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1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1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1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1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19" name="Rectangle 19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20" name="Rectangle 20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21" name="Rectangle 21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22" name="Rectangle 22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23" name="Rectangle 23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24" name="Rectangle 24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25" name="Rectangle 25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26" name="Rectangle 26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27" name="Rectangle 27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28" name="Rectangle 28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29" name="Rectangle 29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30" name="Rectangle 30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31" name="Rectangle 31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32" name="Rectangle 32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33" name="Rectangle 33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34" name="Rectangle 34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35" name="Rectangle 35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36" name="Rectangle 36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37" name="Rectangle 37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38" name="Rectangle 38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39" name="Rectangle 39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40" name="Rectangle 40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41" name="Rectangle 41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42" name="Rectangle 42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43" name="Rectangle 43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44" name="Rectangle 44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45" name="Rectangle 45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46" name="Rectangle 46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47" name="Rectangle 47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48" name="Rectangle 48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49" name="Rectangle 49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50" name="Rectangle 50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51" name="Rectangle 51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52" name="Rectangle 52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53" name="Rectangle 53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54" name="Rectangle 54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55" name="Rectangle 5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56" name="Rectangle 5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57" name="Rectangle 5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58" name="Rectangle 5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59" name="Rectangle 5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60" name="Rectangle 6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61" name="Rectangle 6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62" name="Rectangle 6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63" name="Rectangle 6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64" name="Rectangle 6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65" name="Rectangle 6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66" name="Rectangle 66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67" name="Rectangle 67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68" name="Rectangle 68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69" name="Rectangle 69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70" name="Rectangle 70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71" name="Rectangle 71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72" name="Rectangle 72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73" name="Rectangle 73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74" name="Rectangle 74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75" name="Rectangle 75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76" name="Rectangle 76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77" name="Rectangle 77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78" name="Rectangle 78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79" name="Rectangle 79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80" name="Rectangle 80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81" name="Rectangle 81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82" name="Rectangle 82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83" name="Rectangle 83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84" name="Rectangle 84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85" name="Rectangle 85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86" name="Rectangle 86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87" name="Rectangle 87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88" name="Rectangle 88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89" name="Rectangle 89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90" name="Rectangle 90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91" name="Rectangle 91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92" name="Rectangle 92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93" name="Rectangle 93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94" name="Rectangle 94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95" name="Rectangle 95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96" name="Rectangle 96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97" name="Rectangle 97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98" name="Rectangle 98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299" name="Rectangle 99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300" name="Rectangle 100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301" name="AutoShape 101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302" name="Rectangle 102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303" name="AutoShape 103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7304" name="Rectangle 10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7305" name="Rectangle 10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7306" name="Rectangle 106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7307" name="Rectangle 107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7308" name="Rectangle 108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7309" name="Rectangle 109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7310" name="Rectangle 110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7311" name="Rectangle 11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7312" name="Rectangle 112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7313" name="Rectangle 113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7314" name="Rectangle 114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7315" name="Rectangle 115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7316" name="Rectangle 116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7317" name="Rectangle 117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7318" name="Rectangle 118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7319" name="Rectangle 119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07320" name="Rectangle 12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07321" name="Rectangle 121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7322" name="Rectangle 122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7323" name="Rectangle 123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7324" name="Rectangle 124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07325" name="Rectangle 125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7326" name="Rectangle 126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7327" name="Rectangle 127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7328" name="Rectangle 128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7329" name="Rectangle 129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7330" name="Rectangle 130"/>
          <p:cNvSpPr>
            <a:spLocks noChangeArrowheads="1"/>
          </p:cNvSpPr>
          <p:nvPr/>
        </p:nvSpPr>
        <p:spPr bwMode="auto">
          <a:xfrm>
            <a:off x="331776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07331" name="Rectangle 131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07332" name="Rectangle 132"/>
          <p:cNvSpPr>
            <a:spLocks noChangeArrowheads="1"/>
          </p:cNvSpPr>
          <p:nvPr/>
        </p:nvSpPr>
        <p:spPr bwMode="auto">
          <a:xfrm>
            <a:off x="393984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07333" name="Rectangle 133"/>
          <p:cNvSpPr>
            <a:spLocks noChangeArrowheads="1"/>
          </p:cNvSpPr>
          <p:nvPr/>
        </p:nvSpPr>
        <p:spPr bwMode="auto">
          <a:xfrm>
            <a:off x="456192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07334" name="Rectangle 134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07335" name="Rectangle 135"/>
          <p:cNvSpPr>
            <a:spLocks noChangeArrowheads="1"/>
          </p:cNvSpPr>
          <p:nvPr/>
        </p:nvSpPr>
        <p:spPr bwMode="auto">
          <a:xfrm>
            <a:off x="518400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07336" name="Rectangle 136"/>
          <p:cNvSpPr>
            <a:spLocks noChangeArrowheads="1"/>
          </p:cNvSpPr>
          <p:nvPr/>
        </p:nvSpPr>
        <p:spPr bwMode="auto">
          <a:xfrm>
            <a:off x="51840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07337" name="Rectangle 137"/>
          <p:cNvSpPr>
            <a:spLocks noChangeArrowheads="1"/>
          </p:cNvSpPr>
          <p:nvPr/>
        </p:nvSpPr>
        <p:spPr bwMode="auto">
          <a:xfrm>
            <a:off x="580608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307338" name="Rectangle 138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307339" name="Rectangle 139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07340" name="Rectangle 14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07341" name="Rectangle 14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</p:spTree>
    <p:extLst>
      <p:ext uri="{BB962C8B-B14F-4D97-AF65-F5344CB8AC3E}">
        <p14:creationId xmlns:p14="http://schemas.microsoft.com/office/powerpoint/2010/main" val="22229711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2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2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2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2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3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3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3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3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3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3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3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3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3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3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4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4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4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43" name="Rectangle 19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44" name="Rectangle 20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45" name="Rectangle 21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46" name="Rectangle 22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47" name="Rectangle 23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48" name="Rectangle 24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49" name="Rectangle 25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50" name="Rectangle 26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51" name="Rectangle 27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52" name="Rectangle 28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53" name="Rectangle 29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54" name="Rectangle 30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55" name="Rectangle 31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56" name="Rectangle 32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57" name="Rectangle 33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58" name="Rectangle 34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59" name="Rectangle 35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60" name="Rectangle 36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61" name="Rectangle 37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62" name="Rectangle 38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63" name="Rectangle 39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64" name="Rectangle 40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65" name="Rectangle 41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66" name="Rectangle 42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67" name="Rectangle 43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68" name="Rectangle 44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69" name="Rectangle 45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70" name="Rectangle 46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71" name="Rectangle 47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72" name="Rectangle 48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73" name="Rectangle 49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74" name="Rectangle 50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75" name="Rectangle 51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76" name="Rectangle 52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77" name="Rectangle 53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78" name="Rectangle 54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79" name="Rectangle 5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80" name="Rectangle 5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81" name="Rectangle 5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82" name="Rectangle 5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83" name="Rectangle 5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84" name="Rectangle 6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85" name="Rectangle 6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86" name="Rectangle 6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87" name="Rectangle 6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88" name="Rectangle 6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89" name="Rectangle 6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90" name="Rectangle 66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91" name="Rectangle 67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92" name="Rectangle 68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93" name="Rectangle 69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94" name="Rectangle 70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95" name="Rectangle 71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96" name="Rectangle 72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97" name="Rectangle 73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98" name="Rectangle 74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299" name="Rectangle 75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00" name="Rectangle 76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01" name="Rectangle 77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02" name="Rectangle 78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03" name="Rectangle 79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04" name="Rectangle 80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05" name="Rectangle 81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06" name="Rectangle 82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07" name="Rectangle 83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08" name="Rectangle 84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09" name="Rectangle 85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10" name="Rectangle 86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11" name="Rectangle 87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12" name="Rectangle 88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13" name="Rectangle 89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14" name="Rectangle 90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15" name="Rectangle 91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16" name="Rectangle 92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17" name="Rectangle 93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18" name="Rectangle 94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19" name="Rectangle 95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20" name="Rectangle 96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21" name="Rectangle 97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22" name="Rectangle 98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23" name="Rectangle 99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24" name="Rectangle 100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25" name="AutoShape 101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26" name="Rectangle 102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27" name="AutoShape 103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8328" name="Rectangle 10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8329" name="Rectangle 10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8330" name="Rectangle 106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8331" name="Rectangle 107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8332" name="Rectangle 108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8333" name="Rectangle 109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8334" name="Rectangle 110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8335" name="Rectangle 11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8336" name="Rectangle 112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8337" name="Rectangle 113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8338" name="Rectangle 114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8339" name="Rectangle 115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8340" name="Rectangle 116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8341" name="Rectangle 117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8342" name="Rectangle 118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8343" name="Rectangle 119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08344" name="Rectangle 12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08345" name="Rectangle 121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8346" name="Rectangle 122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8347" name="Rectangle 123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8348" name="Rectangle 124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08349" name="Rectangle 125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8350" name="Rectangle 126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8351" name="Rectangle 127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8352" name="Rectangle 128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8353" name="Rectangle 129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8354" name="Rectangle 130"/>
          <p:cNvSpPr>
            <a:spLocks noChangeArrowheads="1"/>
          </p:cNvSpPr>
          <p:nvPr/>
        </p:nvSpPr>
        <p:spPr bwMode="auto">
          <a:xfrm>
            <a:off x="331776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08355" name="Rectangle 131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08356" name="Rectangle 132"/>
          <p:cNvSpPr>
            <a:spLocks noChangeArrowheads="1"/>
          </p:cNvSpPr>
          <p:nvPr/>
        </p:nvSpPr>
        <p:spPr bwMode="auto">
          <a:xfrm>
            <a:off x="393984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08357" name="Rectangle 133"/>
          <p:cNvSpPr>
            <a:spLocks noChangeArrowheads="1"/>
          </p:cNvSpPr>
          <p:nvPr/>
        </p:nvSpPr>
        <p:spPr bwMode="auto">
          <a:xfrm>
            <a:off x="456192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08358" name="Rectangle 134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08359" name="Rectangle 135"/>
          <p:cNvSpPr>
            <a:spLocks noChangeArrowheads="1"/>
          </p:cNvSpPr>
          <p:nvPr/>
        </p:nvSpPr>
        <p:spPr bwMode="auto">
          <a:xfrm>
            <a:off x="518400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08360" name="Rectangle 136"/>
          <p:cNvSpPr>
            <a:spLocks noChangeArrowheads="1"/>
          </p:cNvSpPr>
          <p:nvPr/>
        </p:nvSpPr>
        <p:spPr bwMode="auto">
          <a:xfrm>
            <a:off x="51840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08361" name="Rectangle 137"/>
          <p:cNvSpPr>
            <a:spLocks noChangeArrowheads="1"/>
          </p:cNvSpPr>
          <p:nvPr/>
        </p:nvSpPr>
        <p:spPr bwMode="auto">
          <a:xfrm>
            <a:off x="580608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308362" name="Rectangle 138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08363" name="Rectangle 139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08364" name="Rectangle 140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308365" name="Rectangle 14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682659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Todo</a:t>
            </a:r>
            <a:r>
              <a:rPr lang="en-US" sz="4600" dirty="0" smtClean="0">
                <a:latin typeface="Calibri"/>
                <a:cs typeface="Calibri"/>
              </a:rPr>
              <a:t> list collection type</a:t>
            </a:r>
            <a:endParaRPr lang="en-US" sz="4600" dirty="0">
              <a:latin typeface="Calibri"/>
              <a:cs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360071" y="1948872"/>
            <a:ext cx="4814387" cy="5128103"/>
            <a:chOff x="1480494" y="1185333"/>
            <a:chExt cx="5672667" cy="5672667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80494" y="1185333"/>
              <a:ext cx="5672667" cy="5672667"/>
            </a:xfrm>
            <a:prstGeom prst="rect">
              <a:avLst/>
            </a:prstGeom>
          </p:spPr>
        </p:pic>
        <p:sp>
          <p:nvSpPr>
            <p:cNvPr id="19" name="Oval 18"/>
            <p:cNvSpPr/>
            <p:nvPr/>
          </p:nvSpPr>
          <p:spPr>
            <a:xfrm>
              <a:off x="1839200" y="2671486"/>
              <a:ext cx="1696881" cy="1193410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644691" y="3732629"/>
              <a:ext cx="1696881" cy="1193410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281755" y="5099645"/>
            <a:ext cx="1314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688975" algn="l"/>
              </a:tabLst>
            </a:pPr>
            <a:r>
              <a:rPr kumimoji="1" lang="en-US" altLang="zh-CN" sz="2400" dirty="0" err="1" smtClean="0">
                <a:solidFill>
                  <a:srgbClr val="0000FF"/>
                </a:solidFill>
              </a:rPr>
              <a:t>Todo</a:t>
            </a:r>
            <a:r>
              <a:rPr kumimoji="1" lang="en-US" altLang="zh-CN" sz="2400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2400" dirty="0" smtClean="0">
                <a:solidFill>
                  <a:srgbClr val="0000FF"/>
                </a:solidFill>
              </a:rPr>
              <a:t>List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455339" y="1312966"/>
            <a:ext cx="2032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Next path to explore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3765981" y="1442404"/>
            <a:ext cx="1554597" cy="692595"/>
          </a:xfrm>
          <a:custGeom>
            <a:avLst/>
            <a:gdLst>
              <a:gd name="connsiteX0" fmla="*/ 0 w 1554597"/>
              <a:gd name="connsiteY0" fmla="*/ 692595 h 692595"/>
              <a:gd name="connsiteX1" fmla="*/ 10948 w 1554597"/>
              <a:gd name="connsiteY1" fmla="*/ 615954 h 692595"/>
              <a:gd name="connsiteX2" fmla="*/ 65686 w 1554597"/>
              <a:gd name="connsiteY2" fmla="*/ 561210 h 692595"/>
              <a:gd name="connsiteX3" fmla="*/ 142320 w 1554597"/>
              <a:gd name="connsiteY3" fmla="*/ 495518 h 692595"/>
              <a:gd name="connsiteX4" fmla="*/ 175162 w 1554597"/>
              <a:gd name="connsiteY4" fmla="*/ 462672 h 692595"/>
              <a:gd name="connsiteX5" fmla="*/ 284639 w 1554597"/>
              <a:gd name="connsiteY5" fmla="*/ 396980 h 692595"/>
              <a:gd name="connsiteX6" fmla="*/ 383167 w 1554597"/>
              <a:gd name="connsiteY6" fmla="*/ 331287 h 692595"/>
              <a:gd name="connsiteX7" fmla="*/ 459801 w 1554597"/>
              <a:gd name="connsiteY7" fmla="*/ 265595 h 692595"/>
              <a:gd name="connsiteX8" fmla="*/ 547381 w 1554597"/>
              <a:gd name="connsiteY8" fmla="*/ 232749 h 692595"/>
              <a:gd name="connsiteX9" fmla="*/ 580224 w 1554597"/>
              <a:gd name="connsiteY9" fmla="*/ 210852 h 692595"/>
              <a:gd name="connsiteX10" fmla="*/ 645910 w 1554597"/>
              <a:gd name="connsiteY10" fmla="*/ 188954 h 692595"/>
              <a:gd name="connsiteX11" fmla="*/ 1423191 w 1554597"/>
              <a:gd name="connsiteY11" fmla="*/ 178005 h 692595"/>
              <a:gd name="connsiteX12" fmla="*/ 1499824 w 1554597"/>
              <a:gd name="connsiteY12" fmla="*/ 167057 h 692595"/>
              <a:gd name="connsiteX13" fmla="*/ 1456034 w 1554597"/>
              <a:gd name="connsiteY13" fmla="*/ 134211 h 692595"/>
              <a:gd name="connsiteX14" fmla="*/ 1401296 w 1554597"/>
              <a:gd name="connsiteY14" fmla="*/ 101365 h 692595"/>
              <a:gd name="connsiteX15" fmla="*/ 1368453 w 1554597"/>
              <a:gd name="connsiteY15" fmla="*/ 79467 h 692595"/>
              <a:gd name="connsiteX16" fmla="*/ 1269924 w 1554597"/>
              <a:gd name="connsiteY16" fmla="*/ 35672 h 692595"/>
              <a:gd name="connsiteX17" fmla="*/ 1226134 w 1554597"/>
              <a:gd name="connsiteY17" fmla="*/ 2826 h 692595"/>
              <a:gd name="connsiteX18" fmla="*/ 1258977 w 1554597"/>
              <a:gd name="connsiteY18" fmla="*/ 13775 h 692595"/>
              <a:gd name="connsiteX19" fmla="*/ 1335610 w 1554597"/>
              <a:gd name="connsiteY19" fmla="*/ 79467 h 692595"/>
              <a:gd name="connsiteX20" fmla="*/ 1357505 w 1554597"/>
              <a:gd name="connsiteY20" fmla="*/ 101365 h 692595"/>
              <a:gd name="connsiteX21" fmla="*/ 1390348 w 1554597"/>
              <a:gd name="connsiteY21" fmla="*/ 112313 h 692595"/>
              <a:gd name="connsiteX22" fmla="*/ 1445086 w 1554597"/>
              <a:gd name="connsiteY22" fmla="*/ 134211 h 692595"/>
              <a:gd name="connsiteX23" fmla="*/ 1499824 w 1554597"/>
              <a:gd name="connsiteY23" fmla="*/ 145159 h 692595"/>
              <a:gd name="connsiteX24" fmla="*/ 1532667 w 1554597"/>
              <a:gd name="connsiteY24" fmla="*/ 156108 h 692595"/>
              <a:gd name="connsiteX25" fmla="*/ 1554563 w 1554597"/>
              <a:gd name="connsiteY25" fmla="*/ 178005 h 692595"/>
              <a:gd name="connsiteX26" fmla="*/ 1477929 w 1554597"/>
              <a:gd name="connsiteY26" fmla="*/ 353185 h 692595"/>
              <a:gd name="connsiteX27" fmla="*/ 1412243 w 1554597"/>
              <a:gd name="connsiteY27" fmla="*/ 462672 h 692595"/>
              <a:gd name="connsiteX28" fmla="*/ 1401296 w 1554597"/>
              <a:gd name="connsiteY28" fmla="*/ 495518 h 69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554597" h="692595">
                <a:moveTo>
                  <a:pt x="0" y="692595"/>
                </a:moveTo>
                <a:cubicBezTo>
                  <a:pt x="3649" y="667048"/>
                  <a:pt x="-592" y="639036"/>
                  <a:pt x="10948" y="615954"/>
                </a:cubicBezTo>
                <a:cubicBezTo>
                  <a:pt x="22488" y="592873"/>
                  <a:pt x="47440" y="579458"/>
                  <a:pt x="65686" y="561210"/>
                </a:cubicBezTo>
                <a:cubicBezTo>
                  <a:pt x="197262" y="429622"/>
                  <a:pt x="42279" y="578896"/>
                  <a:pt x="142320" y="495518"/>
                </a:cubicBezTo>
                <a:cubicBezTo>
                  <a:pt x="154214" y="485605"/>
                  <a:pt x="162941" y="472178"/>
                  <a:pt x="175162" y="462672"/>
                </a:cubicBezTo>
                <a:cubicBezTo>
                  <a:pt x="241938" y="410730"/>
                  <a:pt x="225056" y="430085"/>
                  <a:pt x="284639" y="396980"/>
                </a:cubicBezTo>
                <a:cubicBezTo>
                  <a:pt x="319461" y="377633"/>
                  <a:pt x="352850" y="357276"/>
                  <a:pt x="383167" y="331287"/>
                </a:cubicBezTo>
                <a:cubicBezTo>
                  <a:pt x="419845" y="299845"/>
                  <a:pt x="414309" y="290870"/>
                  <a:pt x="459801" y="265595"/>
                </a:cubicBezTo>
                <a:cubicBezTo>
                  <a:pt x="605015" y="184913"/>
                  <a:pt x="449059" y="281915"/>
                  <a:pt x="547381" y="232749"/>
                </a:cubicBezTo>
                <a:cubicBezTo>
                  <a:pt x="559149" y="226864"/>
                  <a:pt x="568200" y="216196"/>
                  <a:pt x="580224" y="210852"/>
                </a:cubicBezTo>
                <a:cubicBezTo>
                  <a:pt x="601314" y="201478"/>
                  <a:pt x="622832" y="189279"/>
                  <a:pt x="645910" y="188954"/>
                </a:cubicBezTo>
                <a:lnTo>
                  <a:pt x="1423191" y="178005"/>
                </a:lnTo>
                <a:cubicBezTo>
                  <a:pt x="1448735" y="174356"/>
                  <a:pt x="1484343" y="187701"/>
                  <a:pt x="1499824" y="167057"/>
                </a:cubicBezTo>
                <a:cubicBezTo>
                  <a:pt x="1510771" y="152459"/>
                  <a:pt x="1471216" y="144333"/>
                  <a:pt x="1456034" y="134211"/>
                </a:cubicBezTo>
                <a:cubicBezTo>
                  <a:pt x="1438329" y="122407"/>
                  <a:pt x="1419340" y="112644"/>
                  <a:pt x="1401296" y="101365"/>
                </a:cubicBezTo>
                <a:cubicBezTo>
                  <a:pt x="1390138" y="94391"/>
                  <a:pt x="1380222" y="85352"/>
                  <a:pt x="1368453" y="79467"/>
                </a:cubicBezTo>
                <a:cubicBezTo>
                  <a:pt x="1316537" y="53507"/>
                  <a:pt x="1316364" y="64700"/>
                  <a:pt x="1269924" y="35672"/>
                </a:cubicBezTo>
                <a:cubicBezTo>
                  <a:pt x="1254451" y="26001"/>
                  <a:pt x="1234293" y="19147"/>
                  <a:pt x="1226134" y="2826"/>
                </a:cubicBezTo>
                <a:cubicBezTo>
                  <a:pt x="1220974" y="-7496"/>
                  <a:pt x="1258977" y="13775"/>
                  <a:pt x="1258977" y="13775"/>
                </a:cubicBezTo>
                <a:cubicBezTo>
                  <a:pt x="1328562" y="83367"/>
                  <a:pt x="1251338" y="9232"/>
                  <a:pt x="1335610" y="79467"/>
                </a:cubicBezTo>
                <a:cubicBezTo>
                  <a:pt x="1343539" y="86076"/>
                  <a:pt x="1348654" y="96054"/>
                  <a:pt x="1357505" y="101365"/>
                </a:cubicBezTo>
                <a:cubicBezTo>
                  <a:pt x="1367400" y="107303"/>
                  <a:pt x="1379543" y="108261"/>
                  <a:pt x="1390348" y="112313"/>
                </a:cubicBezTo>
                <a:cubicBezTo>
                  <a:pt x="1408748" y="119214"/>
                  <a:pt x="1426263" y="128564"/>
                  <a:pt x="1445086" y="134211"/>
                </a:cubicBezTo>
                <a:cubicBezTo>
                  <a:pt x="1462908" y="139558"/>
                  <a:pt x="1481772" y="140646"/>
                  <a:pt x="1499824" y="145159"/>
                </a:cubicBezTo>
                <a:cubicBezTo>
                  <a:pt x="1511019" y="147958"/>
                  <a:pt x="1521719" y="152458"/>
                  <a:pt x="1532667" y="156108"/>
                </a:cubicBezTo>
                <a:cubicBezTo>
                  <a:pt x="1539966" y="163407"/>
                  <a:pt x="1555420" y="167719"/>
                  <a:pt x="1554563" y="178005"/>
                </a:cubicBezTo>
                <a:cubicBezTo>
                  <a:pt x="1546029" y="280426"/>
                  <a:pt x="1520842" y="278080"/>
                  <a:pt x="1477929" y="353185"/>
                </a:cubicBezTo>
                <a:cubicBezTo>
                  <a:pt x="1413387" y="466144"/>
                  <a:pt x="1462322" y="412590"/>
                  <a:pt x="1412243" y="462672"/>
                </a:cubicBezTo>
                <a:lnTo>
                  <a:pt x="1401296" y="495518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311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4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5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5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5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5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5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5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5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5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5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5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6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6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6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6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6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6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6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67" name="Rectangle 19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68" name="Rectangle 20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69" name="Rectangle 21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70" name="Rectangle 22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71" name="Rectangle 23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72" name="Rectangle 24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73" name="Rectangle 25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74" name="Rectangle 26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75" name="Rectangle 27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76" name="Rectangle 28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77" name="Rectangle 29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78" name="Rectangle 30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79" name="Rectangle 31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80" name="Rectangle 32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81" name="Rectangle 33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82" name="Rectangle 34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83" name="Rectangle 35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84" name="Rectangle 36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85" name="Rectangle 37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86" name="Rectangle 38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87" name="Rectangle 39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88" name="Rectangle 40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89" name="Rectangle 41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90" name="Rectangle 42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91" name="Rectangle 43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92" name="Rectangle 44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93" name="Rectangle 45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94" name="Rectangle 46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95" name="Rectangle 47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96" name="Rectangle 48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97" name="Rectangle 49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98" name="Rectangle 50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299" name="Rectangle 51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00" name="Rectangle 52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01" name="Rectangle 53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02" name="Rectangle 54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03" name="Rectangle 5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04" name="Rectangle 5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05" name="Rectangle 5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06" name="Rectangle 5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07" name="Rectangle 5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08" name="Rectangle 6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09" name="Rectangle 6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10" name="Rectangle 6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11" name="Rectangle 6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12" name="Rectangle 6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13" name="Rectangle 6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14" name="Rectangle 66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15" name="Rectangle 67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16" name="Rectangle 68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17" name="Rectangle 69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18" name="Rectangle 70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19" name="Rectangle 71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20" name="Rectangle 72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21" name="Rectangle 73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22" name="Rectangle 74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23" name="Rectangle 75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24" name="Rectangle 76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25" name="Rectangle 77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26" name="Rectangle 78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27" name="Rectangle 79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28" name="Rectangle 80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29" name="Rectangle 81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30" name="Rectangle 82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31" name="Rectangle 83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32" name="Rectangle 84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33" name="Rectangle 85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34" name="Rectangle 86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35" name="Rectangle 87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36" name="Rectangle 88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37" name="Rectangle 89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38" name="Rectangle 90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39" name="Rectangle 91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40" name="Rectangle 92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41" name="Rectangle 93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42" name="Rectangle 94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43" name="Rectangle 95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44" name="Rectangle 96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45" name="Rectangle 97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46" name="Rectangle 98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47" name="Rectangle 99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48" name="Rectangle 100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49" name="AutoShape 101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50" name="Rectangle 102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51" name="AutoShape 103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09352" name="Rectangle 10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9353" name="Rectangle 10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9354" name="Rectangle 106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9355" name="Rectangle 107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9356" name="Rectangle 108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9357" name="Rectangle 109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9358" name="Rectangle 110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09359" name="Rectangle 11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9360" name="Rectangle 112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9361" name="Rectangle 113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9362" name="Rectangle 114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9363" name="Rectangle 115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9364" name="Rectangle 116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9365" name="Rectangle 117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9366" name="Rectangle 118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9367" name="Rectangle 119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09368" name="Rectangle 12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09369" name="Rectangle 121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9370" name="Rectangle 122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9371" name="Rectangle 123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9372" name="Rectangle 124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09373" name="Rectangle 125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9374" name="Rectangle 126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9375" name="Rectangle 127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09376" name="Rectangle 128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09377" name="Rectangle 129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09378" name="Rectangle 130"/>
          <p:cNvSpPr>
            <a:spLocks noChangeArrowheads="1"/>
          </p:cNvSpPr>
          <p:nvPr/>
        </p:nvSpPr>
        <p:spPr bwMode="auto">
          <a:xfrm>
            <a:off x="331776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09379" name="Rectangle 131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09380" name="Rectangle 132"/>
          <p:cNvSpPr>
            <a:spLocks noChangeArrowheads="1"/>
          </p:cNvSpPr>
          <p:nvPr/>
        </p:nvSpPr>
        <p:spPr bwMode="auto">
          <a:xfrm>
            <a:off x="393984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09381" name="Rectangle 133"/>
          <p:cNvSpPr>
            <a:spLocks noChangeArrowheads="1"/>
          </p:cNvSpPr>
          <p:nvPr/>
        </p:nvSpPr>
        <p:spPr bwMode="auto">
          <a:xfrm>
            <a:off x="456192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09382" name="Rectangle 134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09383" name="Rectangle 135"/>
          <p:cNvSpPr>
            <a:spLocks noChangeArrowheads="1"/>
          </p:cNvSpPr>
          <p:nvPr/>
        </p:nvSpPr>
        <p:spPr bwMode="auto">
          <a:xfrm>
            <a:off x="518400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09384" name="Rectangle 136"/>
          <p:cNvSpPr>
            <a:spLocks noChangeArrowheads="1"/>
          </p:cNvSpPr>
          <p:nvPr/>
        </p:nvSpPr>
        <p:spPr bwMode="auto">
          <a:xfrm>
            <a:off x="51840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09385" name="Rectangle 137"/>
          <p:cNvSpPr>
            <a:spLocks noChangeArrowheads="1"/>
          </p:cNvSpPr>
          <p:nvPr/>
        </p:nvSpPr>
        <p:spPr bwMode="auto">
          <a:xfrm>
            <a:off x="580608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309386" name="Rectangle 138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09387" name="Rectangle 139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09388" name="Rectangle 140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309389" name="Rectangle 14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09390" name="Rectangle 14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309391" name="Rectangle 143"/>
          <p:cNvSpPr>
            <a:spLocks noChangeArrowheads="1"/>
          </p:cNvSpPr>
          <p:nvPr/>
        </p:nvSpPr>
        <p:spPr bwMode="auto">
          <a:xfrm>
            <a:off x="51840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</p:spTree>
    <p:extLst>
      <p:ext uri="{BB962C8B-B14F-4D97-AF65-F5344CB8AC3E}">
        <p14:creationId xmlns:p14="http://schemas.microsoft.com/office/powerpoint/2010/main" val="21517123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7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7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7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7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7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8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8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8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8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8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8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8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8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8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8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9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91" name="Rectangle 19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92" name="Rectangle 20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93" name="Rectangle 21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94" name="Rectangle 22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95" name="Rectangle 23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96" name="Rectangle 24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97" name="Rectangle 25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98" name="Rectangle 26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299" name="Rectangle 27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00" name="Rectangle 28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01" name="Rectangle 29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02" name="Rectangle 30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03" name="Rectangle 31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04" name="Rectangle 32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05" name="Rectangle 33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06" name="Rectangle 34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07" name="Rectangle 35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08" name="Rectangle 36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09" name="Rectangle 37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10" name="Rectangle 38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11" name="Rectangle 39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12" name="Rectangle 40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13" name="Rectangle 41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14" name="Rectangle 42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15" name="Rectangle 43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16" name="Rectangle 44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17" name="Rectangle 45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18" name="Rectangle 46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19" name="Rectangle 47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20" name="Rectangle 48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21" name="Rectangle 49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22" name="Rectangle 50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23" name="Rectangle 51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24" name="Rectangle 52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25" name="Rectangle 53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26" name="Rectangle 54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27" name="Rectangle 5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28" name="Rectangle 5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29" name="Rectangle 5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30" name="Rectangle 5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31" name="Rectangle 5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32" name="Rectangle 6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33" name="Rectangle 6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34" name="Rectangle 6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35" name="Rectangle 6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36" name="Rectangle 6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37" name="Rectangle 6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38" name="Rectangle 66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39" name="Rectangle 67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40" name="Rectangle 68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41" name="Rectangle 69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42" name="Rectangle 70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43" name="Rectangle 71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44" name="Rectangle 72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45" name="Rectangle 73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46" name="Rectangle 74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47" name="Rectangle 75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48" name="Rectangle 76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49" name="Rectangle 77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50" name="Rectangle 78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51" name="Rectangle 79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52" name="Rectangle 80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53" name="Rectangle 81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54" name="Rectangle 82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55" name="Rectangle 83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56" name="Rectangle 84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57" name="Rectangle 85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58" name="Rectangle 86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59" name="Rectangle 87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60" name="Rectangle 88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61" name="Rectangle 89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62" name="Rectangle 90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63" name="Rectangle 91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64" name="Rectangle 92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65" name="Rectangle 93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66" name="Rectangle 94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67" name="Rectangle 95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68" name="Rectangle 96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69" name="Rectangle 97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70" name="Rectangle 98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71" name="Rectangle 99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72" name="Rectangle 100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73" name="AutoShape 101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74" name="Rectangle 102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75" name="AutoShape 103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0376" name="Rectangle 10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0377" name="Rectangle 10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0378" name="Rectangle 106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0379" name="Rectangle 107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0380" name="Rectangle 108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0381" name="Rectangle 109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0382" name="Rectangle 110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0383" name="Rectangle 11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0384" name="Rectangle 112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0385" name="Rectangle 113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0386" name="Rectangle 114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0387" name="Rectangle 115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0388" name="Rectangle 116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0389" name="Rectangle 117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0390" name="Rectangle 118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0391" name="Rectangle 119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0392" name="Rectangle 12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10393" name="Rectangle 121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0394" name="Rectangle 122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0395" name="Rectangle 123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0396" name="Rectangle 124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10397" name="Rectangle 125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0398" name="Rectangle 126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0399" name="Rectangle 127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0400" name="Rectangle 128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0401" name="Rectangle 129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0402" name="Rectangle 130"/>
          <p:cNvSpPr>
            <a:spLocks noChangeArrowheads="1"/>
          </p:cNvSpPr>
          <p:nvPr/>
        </p:nvSpPr>
        <p:spPr bwMode="auto">
          <a:xfrm>
            <a:off x="331776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10403" name="Rectangle 131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0404" name="Rectangle 132"/>
          <p:cNvSpPr>
            <a:spLocks noChangeArrowheads="1"/>
          </p:cNvSpPr>
          <p:nvPr/>
        </p:nvSpPr>
        <p:spPr bwMode="auto">
          <a:xfrm>
            <a:off x="393984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10405" name="Rectangle 133"/>
          <p:cNvSpPr>
            <a:spLocks noChangeArrowheads="1"/>
          </p:cNvSpPr>
          <p:nvPr/>
        </p:nvSpPr>
        <p:spPr bwMode="auto">
          <a:xfrm>
            <a:off x="456192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0406" name="Rectangle 134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10407" name="Rectangle 135"/>
          <p:cNvSpPr>
            <a:spLocks noChangeArrowheads="1"/>
          </p:cNvSpPr>
          <p:nvPr/>
        </p:nvSpPr>
        <p:spPr bwMode="auto">
          <a:xfrm>
            <a:off x="518400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10408" name="Rectangle 136"/>
          <p:cNvSpPr>
            <a:spLocks noChangeArrowheads="1"/>
          </p:cNvSpPr>
          <p:nvPr/>
        </p:nvSpPr>
        <p:spPr bwMode="auto">
          <a:xfrm>
            <a:off x="51840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10409" name="Rectangle 137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0410" name="Rectangle 138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10411" name="Rectangle 139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310412" name="Rectangle 140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0413" name="Rectangle 141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310414" name="Rectangle 142"/>
          <p:cNvSpPr>
            <a:spLocks noChangeArrowheads="1"/>
          </p:cNvSpPr>
          <p:nvPr/>
        </p:nvSpPr>
        <p:spPr bwMode="auto">
          <a:xfrm>
            <a:off x="51840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310415" name="Rectangle 143"/>
          <p:cNvSpPr>
            <a:spLocks noChangeArrowheads="1"/>
          </p:cNvSpPr>
          <p:nvPr/>
        </p:nvSpPr>
        <p:spPr bwMode="auto">
          <a:xfrm>
            <a:off x="580608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5567433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29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29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0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0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0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0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0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0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0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0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0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0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1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1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1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1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1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15" name="Rectangle 19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16" name="Rectangle 20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17" name="Rectangle 21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18" name="Rectangle 22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19" name="Rectangle 23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20" name="Rectangle 24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21" name="Rectangle 25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22" name="Rectangle 26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23" name="Rectangle 27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24" name="Rectangle 28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25" name="Rectangle 29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26" name="Rectangle 30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27" name="Rectangle 31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28" name="Rectangle 32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29" name="Rectangle 33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30" name="Rectangle 34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31" name="Rectangle 35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32" name="Rectangle 36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33" name="Rectangle 37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34" name="Rectangle 38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35" name="Rectangle 39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36" name="Rectangle 40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37" name="Rectangle 41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38" name="Rectangle 42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39" name="Rectangle 43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40" name="Rectangle 44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41" name="Rectangle 45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42" name="Rectangle 46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43" name="Rectangle 47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44" name="Rectangle 48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45" name="Rectangle 49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46" name="Rectangle 50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47" name="Rectangle 51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48" name="Rectangle 52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49" name="Rectangle 53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50" name="Rectangle 54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51" name="Rectangle 5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52" name="Rectangle 5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53" name="Rectangle 5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54" name="Rectangle 5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55" name="Rectangle 5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56" name="Rectangle 6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57" name="Rectangle 6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58" name="Rectangle 6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59" name="Rectangle 6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60" name="Rectangle 6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61" name="Rectangle 6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62" name="Rectangle 66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63" name="Rectangle 67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64" name="Rectangle 68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65" name="Rectangle 69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66" name="Rectangle 70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67" name="Rectangle 71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68" name="Rectangle 72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69" name="Rectangle 73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70" name="Rectangle 74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71" name="Rectangle 75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72" name="Rectangle 76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73" name="Rectangle 77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74" name="Rectangle 78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75" name="Rectangle 79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76" name="Rectangle 80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77" name="Rectangle 81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78" name="Rectangle 82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79" name="Rectangle 83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80" name="Rectangle 84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81" name="Rectangle 85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82" name="Rectangle 86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83" name="Rectangle 87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84" name="Rectangle 88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85" name="Rectangle 89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86" name="Rectangle 90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87" name="Rectangle 91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88" name="Rectangle 92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89" name="Rectangle 93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90" name="Rectangle 94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91" name="Rectangle 95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92" name="Rectangle 96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93" name="Rectangle 97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94" name="Rectangle 98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95" name="Rectangle 99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96" name="Rectangle 100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97" name="AutoShape 101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98" name="Rectangle 102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399" name="AutoShape 103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1400" name="Rectangle 10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1401" name="Rectangle 10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1402" name="Rectangle 106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1403" name="Rectangle 107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1404" name="Rectangle 108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1405" name="Rectangle 109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1406" name="Rectangle 110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1407" name="Rectangle 11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1408" name="Rectangle 112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1409" name="Rectangle 113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1410" name="Rectangle 114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1411" name="Rectangle 115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1412" name="Rectangle 116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1413" name="Rectangle 117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1414" name="Rectangle 118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1415" name="Rectangle 119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1416" name="Rectangle 12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11417" name="Rectangle 121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1418" name="Rectangle 122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1419" name="Rectangle 123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1420" name="Rectangle 124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11421" name="Rectangle 125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1422" name="Rectangle 126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1423" name="Rectangle 127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1424" name="Rectangle 128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1425" name="Rectangle 129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1426" name="Rectangle 130"/>
          <p:cNvSpPr>
            <a:spLocks noChangeArrowheads="1"/>
          </p:cNvSpPr>
          <p:nvPr/>
        </p:nvSpPr>
        <p:spPr bwMode="auto">
          <a:xfrm>
            <a:off x="331776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11427" name="Rectangle 131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1428" name="Rectangle 132"/>
          <p:cNvSpPr>
            <a:spLocks noChangeArrowheads="1"/>
          </p:cNvSpPr>
          <p:nvPr/>
        </p:nvSpPr>
        <p:spPr bwMode="auto">
          <a:xfrm>
            <a:off x="393984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11429" name="Rectangle 133"/>
          <p:cNvSpPr>
            <a:spLocks noChangeArrowheads="1"/>
          </p:cNvSpPr>
          <p:nvPr/>
        </p:nvSpPr>
        <p:spPr bwMode="auto">
          <a:xfrm>
            <a:off x="456192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1430" name="Rectangle 134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11431" name="Rectangle 135"/>
          <p:cNvSpPr>
            <a:spLocks noChangeArrowheads="1"/>
          </p:cNvSpPr>
          <p:nvPr/>
        </p:nvSpPr>
        <p:spPr bwMode="auto">
          <a:xfrm>
            <a:off x="518400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11432" name="Rectangle 136"/>
          <p:cNvSpPr>
            <a:spLocks noChangeArrowheads="1"/>
          </p:cNvSpPr>
          <p:nvPr/>
        </p:nvSpPr>
        <p:spPr bwMode="auto">
          <a:xfrm>
            <a:off x="51840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11433" name="Rectangle 137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1434" name="Rectangle 138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11435" name="Rectangle 139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311436" name="Rectangle 140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1437" name="Rectangle 141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311438" name="Rectangle 142"/>
          <p:cNvSpPr>
            <a:spLocks noChangeArrowheads="1"/>
          </p:cNvSpPr>
          <p:nvPr/>
        </p:nvSpPr>
        <p:spPr bwMode="auto">
          <a:xfrm>
            <a:off x="51840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311439" name="Rectangle 143"/>
          <p:cNvSpPr>
            <a:spLocks noChangeArrowheads="1"/>
          </p:cNvSpPr>
          <p:nvPr/>
        </p:nvSpPr>
        <p:spPr bwMode="auto">
          <a:xfrm>
            <a:off x="580608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1440" name="Rectangle 14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311441" name="Rectangle 145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</p:spTree>
    <p:extLst>
      <p:ext uri="{BB962C8B-B14F-4D97-AF65-F5344CB8AC3E}">
        <p14:creationId xmlns:p14="http://schemas.microsoft.com/office/powerpoint/2010/main" val="22794976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2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2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2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2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2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2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2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2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3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3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3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3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3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3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3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3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3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39" name="Rectangle 19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40" name="Rectangle 20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41" name="Rectangle 21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42" name="Rectangle 22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43" name="Rectangle 23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44" name="Rectangle 24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45" name="Rectangle 25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46" name="Rectangle 26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47" name="Rectangle 27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48" name="Rectangle 28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49" name="Rectangle 29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50" name="Rectangle 30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51" name="Rectangle 31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52" name="Rectangle 32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53" name="Rectangle 33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54" name="Rectangle 34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55" name="Rectangle 35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56" name="Rectangle 36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57" name="Rectangle 37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58" name="Rectangle 38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59" name="Rectangle 39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60" name="Rectangle 40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61" name="Rectangle 41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62" name="Rectangle 42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63" name="Rectangle 43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64" name="Rectangle 44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65" name="Rectangle 45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66" name="Rectangle 46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67" name="Rectangle 47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68" name="Rectangle 48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69" name="Rectangle 49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70" name="Rectangle 50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71" name="Rectangle 51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72" name="Rectangle 52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73" name="Rectangle 53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74" name="Rectangle 54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75" name="Rectangle 5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76" name="Rectangle 5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77" name="Rectangle 5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78" name="Rectangle 5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79" name="Rectangle 5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80" name="Rectangle 6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81" name="Rectangle 6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82" name="Rectangle 6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83" name="Rectangle 6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84" name="Rectangle 6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85" name="Rectangle 6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86" name="Rectangle 66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87" name="Rectangle 67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88" name="Rectangle 68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89" name="Rectangle 69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90" name="Rectangle 70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91" name="Rectangle 71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92" name="Rectangle 72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93" name="Rectangle 73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94" name="Rectangle 74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95" name="Rectangle 75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96" name="Rectangle 76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97" name="Rectangle 77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98" name="Rectangle 78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399" name="Rectangle 79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00" name="Rectangle 80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01" name="Rectangle 81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02" name="Rectangle 82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03" name="Rectangle 83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04" name="Rectangle 84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05" name="Rectangle 85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06" name="Rectangle 86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07" name="Rectangle 87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08" name="Rectangle 88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09" name="Rectangle 89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10" name="Rectangle 90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11" name="Rectangle 91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12" name="Rectangle 92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13" name="Rectangle 93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14" name="Rectangle 94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15" name="Rectangle 95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16" name="Rectangle 96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17" name="Rectangle 97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18" name="Rectangle 98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19" name="Rectangle 99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20" name="Rectangle 100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21" name="AutoShape 101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22" name="Rectangle 102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23" name="AutoShape 103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2424" name="Rectangle 10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2425" name="Rectangle 10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2426" name="Rectangle 106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2427" name="Rectangle 107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2428" name="Rectangle 108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2429" name="Rectangle 109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2430" name="Rectangle 110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2431" name="Rectangle 11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2432" name="Rectangle 112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2433" name="Rectangle 113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2434" name="Rectangle 114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2435" name="Rectangle 115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2436" name="Rectangle 116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2437" name="Rectangle 117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2438" name="Rectangle 118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2439" name="Rectangle 119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2440" name="Rectangle 12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12441" name="Rectangle 121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2442" name="Rectangle 122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2443" name="Rectangle 123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2444" name="Rectangle 124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12445" name="Rectangle 125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2446" name="Rectangle 126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2447" name="Rectangle 127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2448" name="Rectangle 128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2449" name="Rectangle 129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2450" name="Rectangle 130"/>
          <p:cNvSpPr>
            <a:spLocks noChangeArrowheads="1"/>
          </p:cNvSpPr>
          <p:nvPr/>
        </p:nvSpPr>
        <p:spPr bwMode="auto">
          <a:xfrm>
            <a:off x="331776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12451" name="Rectangle 131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2452" name="Rectangle 132"/>
          <p:cNvSpPr>
            <a:spLocks noChangeArrowheads="1"/>
          </p:cNvSpPr>
          <p:nvPr/>
        </p:nvSpPr>
        <p:spPr bwMode="auto">
          <a:xfrm>
            <a:off x="393984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12453" name="Rectangle 133"/>
          <p:cNvSpPr>
            <a:spLocks noChangeArrowheads="1"/>
          </p:cNvSpPr>
          <p:nvPr/>
        </p:nvSpPr>
        <p:spPr bwMode="auto">
          <a:xfrm>
            <a:off x="456192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2454" name="Rectangle 134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12455" name="Rectangle 135"/>
          <p:cNvSpPr>
            <a:spLocks noChangeArrowheads="1"/>
          </p:cNvSpPr>
          <p:nvPr/>
        </p:nvSpPr>
        <p:spPr bwMode="auto">
          <a:xfrm>
            <a:off x="518400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12456" name="Rectangle 136"/>
          <p:cNvSpPr>
            <a:spLocks noChangeArrowheads="1"/>
          </p:cNvSpPr>
          <p:nvPr/>
        </p:nvSpPr>
        <p:spPr bwMode="auto">
          <a:xfrm>
            <a:off x="51840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12457" name="Rectangle 137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2458" name="Rectangle 138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12459" name="Rectangle 139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312460" name="Rectangle 140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2461" name="Rectangle 141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312462" name="Rectangle 142"/>
          <p:cNvSpPr>
            <a:spLocks noChangeArrowheads="1"/>
          </p:cNvSpPr>
          <p:nvPr/>
        </p:nvSpPr>
        <p:spPr bwMode="auto">
          <a:xfrm>
            <a:off x="580608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2463" name="Rectangle 14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312464" name="Rectangle 144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312465" name="Rectangle 1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278165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5" name="Rectangle 1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46" name="Rectangle 2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47" name="Rectangle 3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48" name="Rectangle 4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49" name="Rectangle 5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50" name="Rectangle 6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51" name="Rectangle 7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52" name="Rectangle 8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53" name="Rectangle 9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54" name="Rectangle 10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55" name="Rectangle 11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56" name="Rectangle 12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57" name="Rectangle 13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58" name="Rectangle 14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59" name="Rectangle 15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60" name="Rectangle 16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61" name="Rectangle 17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62" name="Rectangle 18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63" name="Rectangle 19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64" name="Rectangle 20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65" name="Rectangle 21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66" name="Rectangle 22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67" name="Rectangle 23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68" name="Rectangle 24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69" name="Rectangle 25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70" name="Rectangle 26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71" name="Rectangle 27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72" name="Rectangle 28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73" name="Rectangle 29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74" name="Rectangle 30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75" name="Rectangle 31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76" name="Rectangle 32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77" name="Rectangle 33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78" name="Rectangle 34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79" name="Rectangle 35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80" name="Rectangle 36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81" name="Rectangle 37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82" name="Rectangle 38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83" name="Rectangle 39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84" name="Rectangle 40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85" name="Rectangle 41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86" name="Rectangle 4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87" name="Rectangle 4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88" name="Rectangle 44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89" name="Rectangle 45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90" name="Rectangle 46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91" name="Rectangle 47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92" name="Rectangle 48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93" name="Rectangle 49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94" name="Rectangle 50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95" name="Rectangle 51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96" name="Rectangle 52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97" name="Rectangle 53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98" name="Rectangle 54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399" name="Rectangle 5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00" name="Rectangle 5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01" name="Rectangle 5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02" name="Rectangle 5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03" name="Rectangle 5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04" name="Rectangle 6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05" name="Rectangle 6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06" name="Rectangle 6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07" name="Rectangle 6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08" name="Rectangle 6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09" name="Rectangle 6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10" name="Rectangle 66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11" name="Rectangle 67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12" name="Rectangle 68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13" name="Rectangle 69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14" name="Rectangle 70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15" name="Rectangle 71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16" name="Rectangle 72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17" name="Rectangle 73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18" name="Rectangle 74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19" name="Rectangle 75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20" name="Rectangle 76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21" name="Rectangle 77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22" name="Rectangle 78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23" name="Rectangle 79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24" name="Rectangle 80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25" name="Rectangle 81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26" name="Rectangle 82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27" name="Rectangle 83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28" name="Rectangle 84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29" name="Rectangle 85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30" name="Rectangle 86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31" name="Rectangle 87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32" name="Rectangle 88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33" name="Rectangle 89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34" name="Rectangle 90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35" name="Rectangle 91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36" name="Rectangle 92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37" name="Rectangle 93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38" name="Rectangle 94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39" name="Rectangle 95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40" name="Rectangle 96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41" name="Rectangle 97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42" name="Rectangle 98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43" name="Rectangle 99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44" name="Rectangle 100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45" name="Rectangle 101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46" name="AutoShape 102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3447" name="Rectangle 103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3448" name="Rectangle 104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3449" name="Rectangle 105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3450" name="Rectangle 106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3451" name="Rectangle 107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3452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3453" name="Rectangle 109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3454" name="Rectangle 110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3455" name="Rectangle 111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3456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3457" name="Rectangle 113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3458" name="Rectangle 114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3459" name="Rectangle 115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3460" name="Rectangle 116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3461" name="Rectangle 117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3462" name="Rectangle 118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3463" name="Rectangle 119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13464" name="Rectangle 120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3465" name="Rectangle 121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3466" name="Rectangle 122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3467" name="Rectangle 123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13468" name="Rectangle 124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3469" name="Rectangle 125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3470" name="Rectangle 126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3471" name="Rectangle 127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3472" name="Rectangle 128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3473" name="Rectangle 129"/>
          <p:cNvSpPr>
            <a:spLocks noChangeArrowheads="1"/>
          </p:cNvSpPr>
          <p:nvPr/>
        </p:nvSpPr>
        <p:spPr bwMode="auto">
          <a:xfrm>
            <a:off x="331776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13474" name="Rectangle 130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3475" name="Rectangle 131"/>
          <p:cNvSpPr>
            <a:spLocks noChangeArrowheads="1"/>
          </p:cNvSpPr>
          <p:nvPr/>
        </p:nvSpPr>
        <p:spPr bwMode="auto">
          <a:xfrm>
            <a:off x="393984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13476" name="Rectangle 132"/>
          <p:cNvSpPr>
            <a:spLocks noChangeArrowheads="1"/>
          </p:cNvSpPr>
          <p:nvPr/>
        </p:nvSpPr>
        <p:spPr bwMode="auto">
          <a:xfrm>
            <a:off x="456192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3477" name="Rectangle 133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13478" name="Rectangle 134"/>
          <p:cNvSpPr>
            <a:spLocks noChangeArrowheads="1"/>
          </p:cNvSpPr>
          <p:nvPr/>
        </p:nvSpPr>
        <p:spPr bwMode="auto">
          <a:xfrm>
            <a:off x="518400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13479" name="Rectangle 135"/>
          <p:cNvSpPr>
            <a:spLocks noChangeArrowheads="1"/>
          </p:cNvSpPr>
          <p:nvPr/>
        </p:nvSpPr>
        <p:spPr bwMode="auto">
          <a:xfrm>
            <a:off x="51840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13480" name="Rectangle 136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3481" name="Rectangle 137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13482" name="Rectangle 138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313483" name="Rectangle 139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3484" name="Rectangle 140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313485" name="Rectangle 141"/>
          <p:cNvSpPr>
            <a:spLocks noChangeArrowheads="1"/>
          </p:cNvSpPr>
          <p:nvPr/>
        </p:nvSpPr>
        <p:spPr bwMode="auto">
          <a:xfrm>
            <a:off x="580608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3486" name="Rectangle 142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313487" name="Rectangle 14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313488" name="Rectangle 144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313489" name="Rectangle 145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9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313490" name="Rectangle 146"/>
          <p:cNvSpPr>
            <a:spLocks noChangeArrowheads="1"/>
          </p:cNvSpPr>
          <p:nvPr/>
        </p:nvSpPr>
        <p:spPr bwMode="auto">
          <a:xfrm>
            <a:off x="580608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9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0?</a:t>
            </a:r>
          </a:p>
        </p:txBody>
      </p:sp>
      <p:sp>
        <p:nvSpPr>
          <p:cNvPr id="313491" name="AutoShape 14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7218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69" name="Rectangle 1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70" name="Rectangle 2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71" name="Rectangle 3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72" name="Rectangle 4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73" name="Rectangle 5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74" name="Rectangle 6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75" name="Rectangle 7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76" name="Rectangle 8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77" name="Rectangle 9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78" name="Rectangle 10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79" name="Rectangle 11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80" name="Rectangle 12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81" name="Rectangle 13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82" name="Rectangle 14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83" name="Rectangle 15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84" name="Rectangle 16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85" name="Rectangle 17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86" name="Rectangle 18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87" name="Rectangle 19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88" name="Rectangle 20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89" name="Rectangle 21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90" name="Rectangle 22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91" name="Rectangle 23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92" name="Rectangle 24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93" name="Rectangle 25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94" name="Rectangle 26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95" name="Rectangle 27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96" name="Rectangle 28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97" name="Rectangle 29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98" name="Rectangle 30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399" name="Rectangle 31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00" name="Rectangle 32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01" name="Rectangle 33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02" name="Rectangle 34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03" name="Rectangle 35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04" name="Rectangle 36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05" name="Rectangle 37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06" name="Rectangle 38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07" name="Rectangle 39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08" name="Rectangle 40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09" name="Rectangle 41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10" name="Rectangle 4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11" name="Rectangle 4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12" name="Rectangle 44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13" name="Rectangle 45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14" name="Rectangle 46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15" name="Rectangle 47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16" name="Rectangle 48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17" name="Rectangle 49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18" name="Rectangle 50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19" name="Rectangle 51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20" name="Rectangle 52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21" name="Rectangle 53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22" name="Rectangle 54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23" name="Rectangle 5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24" name="Rectangle 5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25" name="Rectangle 5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26" name="Rectangle 5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27" name="Rectangle 5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28" name="Rectangle 6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29" name="Rectangle 6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30" name="Rectangle 6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31" name="Rectangle 6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32" name="Rectangle 6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33" name="Rectangle 6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34" name="Rectangle 66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35" name="Rectangle 67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36" name="Rectangle 68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37" name="Rectangle 69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38" name="Rectangle 70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39" name="Rectangle 71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40" name="Rectangle 72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41" name="Rectangle 73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42" name="Rectangle 74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43" name="Rectangle 75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44" name="Rectangle 76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45" name="Rectangle 77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46" name="Rectangle 78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47" name="Rectangle 79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48" name="Rectangle 80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49" name="Rectangle 81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50" name="Rectangle 82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51" name="Rectangle 83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52" name="Rectangle 84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53" name="Rectangle 85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54" name="Rectangle 86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55" name="Rectangle 87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56" name="Rectangle 88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57" name="Rectangle 89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58" name="Rectangle 90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59" name="Rectangle 91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60" name="Rectangle 92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61" name="Rectangle 93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62" name="Rectangle 94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63" name="Rectangle 95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64" name="Rectangle 96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65" name="Rectangle 97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66" name="Rectangle 98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67" name="Rectangle 99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68" name="Rectangle 100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69" name="Rectangle 101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70" name="AutoShape 102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471" name="Rectangle 103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4472" name="Rectangle 104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4473" name="Rectangle 105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4474" name="Rectangle 106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4475" name="Rectangle 107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4476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4477" name="Rectangle 109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4478" name="Rectangle 110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4479" name="Rectangle 111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4480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4481" name="Rectangle 113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4482" name="Rectangle 114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4483" name="Rectangle 115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4484" name="Rectangle 116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4485" name="Rectangle 117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4486" name="Rectangle 118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4487" name="Rectangle 119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14488" name="Rectangle 120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4489" name="Rectangle 121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4490" name="Rectangle 122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4491" name="Rectangle 123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14492" name="Rectangle 124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4493" name="Rectangle 125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4494" name="Rectangle 126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4495" name="Rectangle 127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4496" name="Rectangle 128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4497" name="Rectangle 129"/>
          <p:cNvSpPr>
            <a:spLocks noChangeArrowheads="1"/>
          </p:cNvSpPr>
          <p:nvPr/>
        </p:nvSpPr>
        <p:spPr bwMode="auto">
          <a:xfrm>
            <a:off x="331776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14498" name="Rectangle 130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4499" name="Rectangle 131"/>
          <p:cNvSpPr>
            <a:spLocks noChangeArrowheads="1"/>
          </p:cNvSpPr>
          <p:nvPr/>
        </p:nvSpPr>
        <p:spPr bwMode="auto">
          <a:xfrm>
            <a:off x="393984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14500" name="Rectangle 132"/>
          <p:cNvSpPr>
            <a:spLocks noChangeArrowheads="1"/>
          </p:cNvSpPr>
          <p:nvPr/>
        </p:nvSpPr>
        <p:spPr bwMode="auto">
          <a:xfrm>
            <a:off x="456192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4501" name="Rectangle 133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14502" name="Rectangle 134"/>
          <p:cNvSpPr>
            <a:spLocks noChangeArrowheads="1"/>
          </p:cNvSpPr>
          <p:nvPr/>
        </p:nvSpPr>
        <p:spPr bwMode="auto">
          <a:xfrm>
            <a:off x="518400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14503" name="Rectangle 135"/>
          <p:cNvSpPr>
            <a:spLocks noChangeArrowheads="1"/>
          </p:cNvSpPr>
          <p:nvPr/>
        </p:nvSpPr>
        <p:spPr bwMode="auto">
          <a:xfrm>
            <a:off x="51840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14504" name="Rectangle 136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4505" name="Rectangle 137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14506" name="Rectangle 138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4507" name="Rectangle 139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314508" name="Rectangle 140"/>
          <p:cNvSpPr>
            <a:spLocks noChangeArrowheads="1"/>
          </p:cNvSpPr>
          <p:nvPr/>
        </p:nvSpPr>
        <p:spPr bwMode="auto">
          <a:xfrm>
            <a:off x="580608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4509" name="Rectangle 141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314510" name="Rectangle 14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314511" name="Rectangle 14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314512" name="Rectangle 144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9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314513" name="Rectangle 145"/>
          <p:cNvSpPr>
            <a:spLocks noChangeArrowheads="1"/>
          </p:cNvSpPr>
          <p:nvPr/>
        </p:nvSpPr>
        <p:spPr bwMode="auto">
          <a:xfrm>
            <a:off x="580608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9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0?</a:t>
            </a:r>
          </a:p>
        </p:txBody>
      </p:sp>
      <p:sp>
        <p:nvSpPr>
          <p:cNvPr id="314514" name="AutoShape 146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4515" name="Rectangle 147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549962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3" name="Rectangle 1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394" name="Rectangle 2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395" name="Rectangle 3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396" name="Rectangle 4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397" name="Rectangle 5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398" name="Rectangle 6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399" name="Rectangle 7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00" name="Rectangle 8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01" name="Rectangle 9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02" name="Rectangle 10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03" name="Rectangle 11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04" name="Rectangle 12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05" name="Rectangle 13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06" name="Rectangle 14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07" name="Rectangle 15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08" name="Rectangle 16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09" name="Rectangle 17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10" name="Rectangle 18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11" name="Rectangle 19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12" name="Rectangle 20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13" name="Rectangle 21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14" name="Rectangle 22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15" name="Rectangle 23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16" name="Rectangle 24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17" name="Rectangle 25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18" name="Rectangle 26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19" name="Rectangle 27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20" name="Rectangle 28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21" name="Rectangle 29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22" name="Rectangle 30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23" name="Rectangle 31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24" name="Rectangle 32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25" name="Rectangle 33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26" name="Rectangle 34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27" name="Rectangle 35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28" name="Rectangle 36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29" name="Rectangle 37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30" name="Rectangle 38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31" name="Rectangle 39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32" name="Rectangle 40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33" name="Rectangle 41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34" name="Rectangle 4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35" name="Rectangle 4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36" name="Rectangle 44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37" name="Rectangle 45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38" name="Rectangle 46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39" name="Rectangle 47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40" name="Rectangle 48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41" name="Rectangle 49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42" name="Rectangle 50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43" name="Rectangle 51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44" name="Rectangle 52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45" name="Rectangle 53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46" name="Rectangle 54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47" name="Rectangle 5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48" name="Rectangle 5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49" name="Rectangle 5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50" name="Rectangle 5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51" name="Rectangle 5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52" name="Rectangle 6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53" name="Rectangle 6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54" name="Rectangle 6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55" name="Rectangle 6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56" name="Rectangle 6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57" name="Rectangle 6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58" name="Rectangle 66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59" name="Rectangle 67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60" name="Rectangle 68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61" name="Rectangle 69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62" name="Rectangle 70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63" name="Rectangle 71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64" name="Rectangle 72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65" name="Rectangle 73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66" name="Rectangle 74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67" name="Rectangle 75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68" name="Rectangle 76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69" name="Rectangle 77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70" name="Rectangle 78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71" name="Rectangle 79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72" name="Rectangle 80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73" name="Rectangle 81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74" name="Rectangle 82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75" name="Rectangle 83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76" name="Rectangle 84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77" name="Rectangle 85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78" name="Rectangle 86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79" name="Rectangle 87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80" name="Rectangle 88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81" name="Rectangle 89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82" name="Rectangle 90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83" name="Rectangle 91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84" name="Rectangle 92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85" name="Rectangle 93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86" name="Rectangle 94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87" name="Rectangle 95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88" name="Rectangle 96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89" name="Rectangle 97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90" name="Rectangle 98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91" name="Rectangle 99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92" name="Rectangle 100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93" name="Rectangle 101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94" name="AutoShape 102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495" name="Rectangle 103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5496" name="Rectangle 104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5497" name="Rectangle 105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5498" name="Rectangle 106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5499" name="Rectangle 107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5500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5501" name="Rectangle 109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5502" name="Rectangle 110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5503" name="Rectangle 111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5504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5505" name="Rectangle 113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5506" name="Rectangle 114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5507" name="Rectangle 115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5508" name="Rectangle 116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5509" name="Rectangle 117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5510" name="Rectangle 118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5511" name="Rectangle 119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15512" name="Rectangle 120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5513" name="Rectangle 121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5514" name="Rectangle 122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5515" name="Rectangle 123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15516" name="Rectangle 124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5517" name="Rectangle 125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5518" name="Rectangle 126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5519" name="Rectangle 127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5520" name="Rectangle 128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5521" name="Rectangle 129"/>
          <p:cNvSpPr>
            <a:spLocks noChangeArrowheads="1"/>
          </p:cNvSpPr>
          <p:nvPr/>
        </p:nvSpPr>
        <p:spPr bwMode="auto">
          <a:xfrm>
            <a:off x="331776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15522" name="Rectangle 130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5523" name="Rectangle 131"/>
          <p:cNvSpPr>
            <a:spLocks noChangeArrowheads="1"/>
          </p:cNvSpPr>
          <p:nvPr/>
        </p:nvSpPr>
        <p:spPr bwMode="auto">
          <a:xfrm>
            <a:off x="393984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15524" name="Rectangle 132"/>
          <p:cNvSpPr>
            <a:spLocks noChangeArrowheads="1"/>
          </p:cNvSpPr>
          <p:nvPr/>
        </p:nvSpPr>
        <p:spPr bwMode="auto">
          <a:xfrm>
            <a:off x="456192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5525" name="Rectangle 133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15526" name="Rectangle 134"/>
          <p:cNvSpPr>
            <a:spLocks noChangeArrowheads="1"/>
          </p:cNvSpPr>
          <p:nvPr/>
        </p:nvSpPr>
        <p:spPr bwMode="auto">
          <a:xfrm>
            <a:off x="518400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15527" name="Rectangle 135"/>
          <p:cNvSpPr>
            <a:spLocks noChangeArrowheads="1"/>
          </p:cNvSpPr>
          <p:nvPr/>
        </p:nvSpPr>
        <p:spPr bwMode="auto">
          <a:xfrm>
            <a:off x="51840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15528" name="Rectangle 136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5529" name="Rectangle 137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15530" name="Rectangle 138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5531" name="Rectangle 139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315532" name="Rectangle 140"/>
          <p:cNvSpPr>
            <a:spLocks noChangeArrowheads="1"/>
          </p:cNvSpPr>
          <p:nvPr/>
        </p:nvSpPr>
        <p:spPr bwMode="auto">
          <a:xfrm>
            <a:off x="580608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5533" name="Rectangle 141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315534" name="Rectangle 14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315535" name="Rectangle 14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315536" name="Rectangle 144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315537" name="Rectangle 145"/>
          <p:cNvSpPr>
            <a:spLocks noChangeArrowheads="1"/>
          </p:cNvSpPr>
          <p:nvPr/>
        </p:nvSpPr>
        <p:spPr bwMode="auto">
          <a:xfrm>
            <a:off x="580608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9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0?</a:t>
            </a:r>
          </a:p>
        </p:txBody>
      </p:sp>
      <p:sp>
        <p:nvSpPr>
          <p:cNvPr id="315538" name="AutoShape 146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5539" name="Rectangle 147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15540" name="Rectangle 148"/>
          <p:cNvSpPr>
            <a:spLocks noChangeArrowheads="1"/>
          </p:cNvSpPr>
          <p:nvPr/>
        </p:nvSpPr>
        <p:spPr bwMode="auto">
          <a:xfrm>
            <a:off x="518400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15541" name="Rectangle 149"/>
          <p:cNvSpPr>
            <a:spLocks noChangeArrowheads="1"/>
          </p:cNvSpPr>
          <p:nvPr/>
        </p:nvSpPr>
        <p:spPr bwMode="auto">
          <a:xfrm>
            <a:off x="5806080" y="186787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</p:spTree>
    <p:extLst>
      <p:ext uri="{BB962C8B-B14F-4D97-AF65-F5344CB8AC3E}">
        <p14:creationId xmlns:p14="http://schemas.microsoft.com/office/powerpoint/2010/main" val="17331823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7" name="Rectangle 1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18" name="Rectangle 2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19" name="Rectangle 3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20" name="Rectangle 4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21" name="Rectangle 5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22" name="Rectangle 6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23" name="Rectangle 7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24" name="Rectangle 8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25" name="Rectangle 9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26" name="Rectangle 10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27" name="Rectangle 11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28" name="Rectangle 12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29" name="Rectangle 13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30" name="Rectangle 14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31" name="Rectangle 15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32" name="Rectangle 16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33" name="Rectangle 17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34" name="Rectangle 18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35" name="Rectangle 19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36" name="Rectangle 20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37" name="Rectangle 21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38" name="Rectangle 22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39" name="Rectangle 23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40" name="Rectangle 24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41" name="Rectangle 25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42" name="Rectangle 26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43" name="Rectangle 27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44" name="Rectangle 28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45" name="Rectangle 29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46" name="Rectangle 30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47" name="Rectangle 31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48" name="Rectangle 32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49" name="Rectangle 33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50" name="Rectangle 34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51" name="Rectangle 35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52" name="Rectangle 36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53" name="Rectangle 37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54" name="Rectangle 38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55" name="Rectangle 39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56" name="Rectangle 40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57" name="Rectangle 41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58" name="Rectangle 4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59" name="Rectangle 4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60" name="Rectangle 44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61" name="Rectangle 45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62" name="Rectangle 46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63" name="Rectangle 47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64" name="Rectangle 48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65" name="Rectangle 49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66" name="Rectangle 50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67" name="Rectangle 51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68" name="Rectangle 52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69" name="Rectangle 53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70" name="Rectangle 54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71" name="Rectangle 5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72" name="Rectangle 5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73" name="Rectangle 5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74" name="Rectangle 5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75" name="Rectangle 5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76" name="Rectangle 6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77" name="Rectangle 6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78" name="Rectangle 6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79" name="Rectangle 6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80" name="Rectangle 6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81" name="Rectangle 6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82" name="Rectangle 66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83" name="Rectangle 67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84" name="Rectangle 68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85" name="Rectangle 69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86" name="Rectangle 70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87" name="Rectangle 71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88" name="Rectangle 72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89" name="Rectangle 73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90" name="Rectangle 74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91" name="Rectangle 75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92" name="Rectangle 76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93" name="Rectangle 77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94" name="Rectangle 78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95" name="Rectangle 79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96" name="Rectangle 80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97" name="Rectangle 81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98" name="Rectangle 82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499" name="Rectangle 83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500" name="Rectangle 84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501" name="Rectangle 85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502" name="Rectangle 86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503" name="Rectangle 87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504" name="Rectangle 88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505" name="Rectangle 89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506" name="Rectangle 90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507" name="Rectangle 91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508" name="Rectangle 92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509" name="Rectangle 93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510" name="Rectangle 94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511" name="Rectangle 95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512" name="Rectangle 96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513" name="Rectangle 97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514" name="Rectangle 98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515" name="Rectangle 99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516" name="Rectangle 100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517" name="Rectangle 101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518" name="AutoShape 102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519" name="Rectangle 103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6520" name="Rectangle 104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6521" name="Rectangle 105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6522" name="Rectangle 106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6523" name="Rectangle 107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6524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6525" name="Rectangle 109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6526" name="Rectangle 110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6527" name="Rectangle 111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6528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6529" name="Rectangle 113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6530" name="Rectangle 114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6531" name="Rectangle 115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6532" name="Rectangle 116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6533" name="Rectangle 117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6534" name="Rectangle 118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6535" name="Rectangle 119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16536" name="Rectangle 120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6537" name="Rectangle 121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6538" name="Rectangle 122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6539" name="Rectangle 123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16540" name="Rectangle 124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6541" name="Rectangle 125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6542" name="Rectangle 126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316543" name="Rectangle 127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6544" name="Rectangle 128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6545" name="Rectangle 129"/>
          <p:cNvSpPr>
            <a:spLocks noChangeArrowheads="1"/>
          </p:cNvSpPr>
          <p:nvPr/>
        </p:nvSpPr>
        <p:spPr bwMode="auto">
          <a:xfrm>
            <a:off x="331776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7?</a:t>
            </a:r>
          </a:p>
        </p:txBody>
      </p:sp>
      <p:sp>
        <p:nvSpPr>
          <p:cNvPr id="316546" name="Rectangle 130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6547" name="Rectangle 131"/>
          <p:cNvSpPr>
            <a:spLocks noChangeArrowheads="1"/>
          </p:cNvSpPr>
          <p:nvPr/>
        </p:nvSpPr>
        <p:spPr bwMode="auto">
          <a:xfrm>
            <a:off x="393984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316548" name="Rectangle 132"/>
          <p:cNvSpPr>
            <a:spLocks noChangeArrowheads="1"/>
          </p:cNvSpPr>
          <p:nvPr/>
        </p:nvSpPr>
        <p:spPr bwMode="auto">
          <a:xfrm>
            <a:off x="456192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6549" name="Rectangle 133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16550" name="Rectangle 134"/>
          <p:cNvSpPr>
            <a:spLocks noChangeArrowheads="1"/>
          </p:cNvSpPr>
          <p:nvPr/>
        </p:nvSpPr>
        <p:spPr bwMode="auto">
          <a:xfrm>
            <a:off x="518400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16551" name="Rectangle 135"/>
          <p:cNvSpPr>
            <a:spLocks noChangeArrowheads="1"/>
          </p:cNvSpPr>
          <p:nvPr/>
        </p:nvSpPr>
        <p:spPr bwMode="auto">
          <a:xfrm>
            <a:off x="51840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16552" name="Rectangle 136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6553" name="Rectangle 137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316554" name="Rectangle 138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6555" name="Rectangle 139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316556" name="Rectangle 140"/>
          <p:cNvSpPr>
            <a:spLocks noChangeArrowheads="1"/>
          </p:cNvSpPr>
          <p:nvPr/>
        </p:nvSpPr>
        <p:spPr bwMode="auto">
          <a:xfrm>
            <a:off x="580608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6557" name="Rectangle 141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316558" name="Rectangle 14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316559" name="Rectangle 14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316560" name="Rectangle 144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316561" name="Rectangle 145"/>
          <p:cNvSpPr>
            <a:spLocks noChangeArrowheads="1"/>
          </p:cNvSpPr>
          <p:nvPr/>
        </p:nvSpPr>
        <p:spPr bwMode="auto">
          <a:xfrm>
            <a:off x="580608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562" name="AutoShape 146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6563" name="Rectangle 147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16564" name="Rectangle 148"/>
          <p:cNvSpPr>
            <a:spLocks noChangeArrowheads="1"/>
          </p:cNvSpPr>
          <p:nvPr/>
        </p:nvSpPr>
        <p:spPr bwMode="auto">
          <a:xfrm>
            <a:off x="518400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316565" name="Rectangle 149"/>
          <p:cNvSpPr>
            <a:spLocks noChangeArrowheads="1"/>
          </p:cNvSpPr>
          <p:nvPr/>
        </p:nvSpPr>
        <p:spPr bwMode="auto">
          <a:xfrm>
            <a:off x="5806080" y="186787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 +</a:t>
            </a:r>
          </a:p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</p:spTree>
    <p:extLst>
      <p:ext uri="{BB962C8B-B14F-4D97-AF65-F5344CB8AC3E}">
        <p14:creationId xmlns:p14="http://schemas.microsoft.com/office/powerpoint/2010/main" val="8188105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1" name="Rectangle 1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42" name="Rectangle 2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43" name="Rectangle 3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44" name="Rectangle 4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45" name="Rectangle 5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46" name="Rectangle 6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47" name="Rectangle 7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48" name="Rectangle 8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49" name="Rectangle 9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50" name="Rectangle 10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51" name="Rectangle 11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52" name="Rectangle 12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53" name="Rectangle 13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54" name="Rectangle 14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55" name="Rectangle 15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56" name="Rectangle 16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57" name="Rectangle 17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58" name="Rectangle 18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59" name="Rectangle 19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60" name="Rectangle 20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61" name="Rectangle 21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62" name="Rectangle 22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63" name="Rectangle 23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64" name="Rectangle 24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65" name="Rectangle 25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66" name="Rectangle 26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67" name="Rectangle 27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68" name="Rectangle 28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69" name="Rectangle 29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70" name="Rectangle 30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71" name="Rectangle 31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72" name="Rectangle 32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73" name="Rectangle 33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74" name="Rectangle 34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75" name="Rectangle 35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76" name="Rectangle 36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77" name="Rectangle 37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78" name="Rectangle 38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79" name="Rectangle 39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80" name="Rectangle 40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81" name="Rectangle 41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82" name="Rectangle 4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83" name="Rectangle 4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84" name="Rectangle 44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85" name="Rectangle 45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86" name="Rectangle 46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87" name="Rectangle 47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88" name="Rectangle 48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89" name="Rectangle 49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90" name="Rectangle 50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91" name="Rectangle 51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92" name="Rectangle 52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93" name="Rectangle 53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94" name="Rectangle 54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95" name="Rectangle 5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96" name="Rectangle 5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97" name="Rectangle 5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98" name="Rectangle 5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499" name="Rectangle 5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00" name="Rectangle 6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01" name="Rectangle 6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02" name="Rectangle 6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03" name="Rectangle 6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04" name="Rectangle 64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05" name="Rectangle 65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06" name="Rectangle 66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07" name="Rectangle 67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08" name="Rectangle 68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09" name="Rectangle 69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10" name="Rectangle 70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11" name="Rectangle 71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12" name="Rectangle 72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13" name="Rectangle 73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14" name="Rectangle 74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15" name="Rectangle 75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16" name="Rectangle 76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17" name="Rectangle 77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18" name="Rectangle 78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19" name="Rectangle 79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20" name="Rectangle 80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21" name="Rectangle 81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22" name="Rectangle 82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23" name="Rectangle 83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24" name="Rectangle 84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25" name="Rectangle 85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26" name="Rectangle 86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27" name="Rectangle 87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28" name="Rectangle 88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29" name="Rectangle 89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30" name="Rectangle 90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31" name="Rectangle 91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32" name="Rectangle 92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33" name="Rectangle 93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34" name="Rectangle 94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35" name="Rectangle 95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36" name="AutoShape 96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37" name="Rectangle 97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7538" name="Rectangle 98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7539" name="Rectangle 99"/>
          <p:cNvSpPr>
            <a:spLocks noChangeArrowheads="1"/>
          </p:cNvSpPr>
          <p:nvPr/>
        </p:nvSpPr>
        <p:spPr bwMode="auto">
          <a:xfrm>
            <a:off x="20736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7540" name="Rectangle 100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7541" name="Rectangle 101"/>
          <p:cNvSpPr>
            <a:spLocks noChangeArrowheads="1"/>
          </p:cNvSpPr>
          <p:nvPr/>
        </p:nvSpPr>
        <p:spPr bwMode="auto">
          <a:xfrm>
            <a:off x="33177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7542" name="Rectangle 102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7543" name="Rectangle 103"/>
          <p:cNvSpPr>
            <a:spLocks noChangeArrowheads="1"/>
          </p:cNvSpPr>
          <p:nvPr/>
        </p:nvSpPr>
        <p:spPr bwMode="auto">
          <a:xfrm>
            <a:off x="26956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317544" name="Rectangle 104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7545" name="Rectangle 105"/>
          <p:cNvSpPr>
            <a:spLocks noChangeArrowheads="1"/>
          </p:cNvSpPr>
          <p:nvPr/>
        </p:nvSpPr>
        <p:spPr bwMode="auto">
          <a:xfrm>
            <a:off x="39398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7546" name="Rectangle 106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7547" name="Rectangle 107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7548" name="Rectangle 108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7549" name="Rectangle 109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7550" name="Rectangle 110"/>
          <p:cNvSpPr>
            <a:spLocks noChangeArrowheads="1"/>
          </p:cNvSpPr>
          <p:nvPr/>
        </p:nvSpPr>
        <p:spPr bwMode="auto">
          <a:xfrm>
            <a:off x="33177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7551" name="Rectangle 111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7552" name="Rectangle 112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317553" name="Rectangle 113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7554" name="Rectangle 114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7555" name="Rectangle 115"/>
          <p:cNvSpPr>
            <a:spLocks noChangeArrowheads="1"/>
          </p:cNvSpPr>
          <p:nvPr/>
        </p:nvSpPr>
        <p:spPr bwMode="auto">
          <a:xfrm>
            <a:off x="456192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7556" name="Rectangle 116"/>
          <p:cNvSpPr>
            <a:spLocks noChangeArrowheads="1"/>
          </p:cNvSpPr>
          <p:nvPr/>
        </p:nvSpPr>
        <p:spPr bwMode="auto">
          <a:xfrm>
            <a:off x="518400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17557" name="Rectangle 117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7558" name="Rectangle 118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7559" name="Rectangle 119"/>
          <p:cNvSpPr>
            <a:spLocks noChangeArrowheads="1"/>
          </p:cNvSpPr>
          <p:nvPr/>
        </p:nvSpPr>
        <p:spPr bwMode="auto">
          <a:xfrm>
            <a:off x="580608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7560" name="Rectangle 120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317561" name="Rectangle 121"/>
          <p:cNvSpPr>
            <a:spLocks noChangeArrowheads="1"/>
          </p:cNvSpPr>
          <p:nvPr/>
        </p:nvSpPr>
        <p:spPr bwMode="auto">
          <a:xfrm>
            <a:off x="580608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62" name="AutoShape 12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317563" name="Rectangle 12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17564" name="Text Box 124"/>
          <p:cNvSpPr txBox="1">
            <a:spLocks noChangeArrowheads="1"/>
          </p:cNvSpPr>
          <p:nvPr/>
        </p:nvSpPr>
        <p:spPr bwMode="auto">
          <a:xfrm>
            <a:off x="0" y="61927"/>
            <a:ext cx="9144000" cy="35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39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b="1">
                <a:latin typeface="DejaVu Serif" charset="0"/>
              </a:rPr>
              <a:t>For Comparison: What Dijkstra's Algorithm Would Have Searched</a:t>
            </a:r>
          </a:p>
        </p:txBody>
      </p:sp>
      <p:sp>
        <p:nvSpPr>
          <p:cNvPr id="317565" name="Rectangle 125"/>
          <p:cNvSpPr>
            <a:spLocks noChangeArrowheads="1"/>
          </p:cNvSpPr>
          <p:nvPr/>
        </p:nvSpPr>
        <p:spPr bwMode="auto">
          <a:xfrm>
            <a:off x="4561920" y="497716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17566" name="Rectangle 126"/>
          <p:cNvSpPr>
            <a:spLocks noChangeArrowheads="1"/>
          </p:cNvSpPr>
          <p:nvPr/>
        </p:nvSpPr>
        <p:spPr bwMode="auto">
          <a:xfrm>
            <a:off x="3317760" y="497716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7567" name="Rectangle 127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7568" name="Rectangle 128"/>
          <p:cNvSpPr>
            <a:spLocks noChangeArrowheads="1"/>
          </p:cNvSpPr>
          <p:nvPr/>
        </p:nvSpPr>
        <p:spPr bwMode="auto">
          <a:xfrm>
            <a:off x="393984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7569" name="Rectangle 129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7570" name="Rectangle 130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7571" name="Rectangle 131"/>
          <p:cNvSpPr>
            <a:spLocks noChangeArrowheads="1"/>
          </p:cNvSpPr>
          <p:nvPr/>
        </p:nvSpPr>
        <p:spPr bwMode="auto">
          <a:xfrm>
            <a:off x="145152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7572" name="Rectangle 132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7573" name="Rectangle 133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7574" name="Rectangle 134"/>
          <p:cNvSpPr>
            <a:spLocks noChangeArrowheads="1"/>
          </p:cNvSpPr>
          <p:nvPr/>
        </p:nvSpPr>
        <p:spPr bwMode="auto">
          <a:xfrm>
            <a:off x="207360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7575" name="Rectangle 135"/>
          <p:cNvSpPr>
            <a:spLocks noChangeArrowheads="1"/>
          </p:cNvSpPr>
          <p:nvPr/>
        </p:nvSpPr>
        <p:spPr bwMode="auto">
          <a:xfrm>
            <a:off x="2695680" y="497716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317576" name="Rectangle 136"/>
          <p:cNvSpPr>
            <a:spLocks noChangeArrowheads="1"/>
          </p:cNvSpPr>
          <p:nvPr/>
        </p:nvSpPr>
        <p:spPr bwMode="auto">
          <a:xfrm>
            <a:off x="3317760" y="559930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7577" name="Rectangle 137"/>
          <p:cNvSpPr>
            <a:spLocks noChangeArrowheads="1"/>
          </p:cNvSpPr>
          <p:nvPr/>
        </p:nvSpPr>
        <p:spPr bwMode="auto">
          <a:xfrm>
            <a:off x="3939840" y="497716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7578" name="Rectangle 138"/>
          <p:cNvSpPr>
            <a:spLocks noChangeArrowheads="1"/>
          </p:cNvSpPr>
          <p:nvPr/>
        </p:nvSpPr>
        <p:spPr bwMode="auto">
          <a:xfrm>
            <a:off x="3939840" y="559930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17579" name="Rectangle 139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7580" name="Rectangle 140"/>
          <p:cNvSpPr>
            <a:spLocks noChangeArrowheads="1"/>
          </p:cNvSpPr>
          <p:nvPr/>
        </p:nvSpPr>
        <p:spPr bwMode="auto">
          <a:xfrm>
            <a:off x="2073600" y="497716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7581" name="Rectangle 141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7582" name="Rectangle 142"/>
          <p:cNvSpPr>
            <a:spLocks noChangeArrowheads="1"/>
          </p:cNvSpPr>
          <p:nvPr/>
        </p:nvSpPr>
        <p:spPr bwMode="auto">
          <a:xfrm>
            <a:off x="82944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7583" name="Rectangle 143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7584" name="Rectangle 144"/>
          <p:cNvSpPr>
            <a:spLocks noChangeArrowheads="1"/>
          </p:cNvSpPr>
          <p:nvPr/>
        </p:nvSpPr>
        <p:spPr bwMode="auto">
          <a:xfrm>
            <a:off x="20736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7585" name="Rectangle 145"/>
          <p:cNvSpPr>
            <a:spLocks noChangeArrowheads="1"/>
          </p:cNvSpPr>
          <p:nvPr/>
        </p:nvSpPr>
        <p:spPr bwMode="auto">
          <a:xfrm>
            <a:off x="82944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7586" name="Rectangle 146"/>
          <p:cNvSpPr>
            <a:spLocks noChangeArrowheads="1"/>
          </p:cNvSpPr>
          <p:nvPr/>
        </p:nvSpPr>
        <p:spPr bwMode="auto">
          <a:xfrm>
            <a:off x="145152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7587" name="Rectangle 147"/>
          <p:cNvSpPr>
            <a:spLocks noChangeArrowheads="1"/>
          </p:cNvSpPr>
          <p:nvPr/>
        </p:nvSpPr>
        <p:spPr bwMode="auto">
          <a:xfrm>
            <a:off x="207360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7588" name="Rectangle 148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317589" name="Rectangle 149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7590" name="Rectangle 150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7591" name="Rectangle 151"/>
          <p:cNvSpPr>
            <a:spLocks noChangeArrowheads="1"/>
          </p:cNvSpPr>
          <p:nvPr/>
        </p:nvSpPr>
        <p:spPr bwMode="auto">
          <a:xfrm>
            <a:off x="145152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7592" name="Rectangle 152"/>
          <p:cNvSpPr>
            <a:spLocks noChangeArrowheads="1"/>
          </p:cNvSpPr>
          <p:nvPr/>
        </p:nvSpPr>
        <p:spPr bwMode="auto">
          <a:xfrm>
            <a:off x="8294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7593" name="Rectangle 153"/>
          <p:cNvSpPr>
            <a:spLocks noChangeArrowheads="1"/>
          </p:cNvSpPr>
          <p:nvPr/>
        </p:nvSpPr>
        <p:spPr bwMode="auto">
          <a:xfrm>
            <a:off x="20736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7594" name="Rectangle 154"/>
          <p:cNvSpPr>
            <a:spLocks noChangeArrowheads="1"/>
          </p:cNvSpPr>
          <p:nvPr/>
        </p:nvSpPr>
        <p:spPr bwMode="auto">
          <a:xfrm>
            <a:off x="20736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7595" name="Rectangle 155"/>
          <p:cNvSpPr>
            <a:spLocks noChangeArrowheads="1"/>
          </p:cNvSpPr>
          <p:nvPr/>
        </p:nvSpPr>
        <p:spPr bwMode="auto">
          <a:xfrm>
            <a:off x="8294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7596" name="Rectangle 156"/>
          <p:cNvSpPr>
            <a:spLocks noChangeArrowheads="1"/>
          </p:cNvSpPr>
          <p:nvPr/>
        </p:nvSpPr>
        <p:spPr bwMode="auto">
          <a:xfrm>
            <a:off x="1451520" y="497716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7597" name="Rectangle 157"/>
          <p:cNvSpPr>
            <a:spLocks noChangeArrowheads="1"/>
          </p:cNvSpPr>
          <p:nvPr/>
        </p:nvSpPr>
        <p:spPr bwMode="auto">
          <a:xfrm>
            <a:off x="2073600" y="559930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317598" name="Rectangle 158"/>
          <p:cNvSpPr>
            <a:spLocks noChangeArrowheads="1"/>
          </p:cNvSpPr>
          <p:nvPr/>
        </p:nvSpPr>
        <p:spPr bwMode="auto">
          <a:xfrm>
            <a:off x="1451520" y="559930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17599" name="Rectangle 159"/>
          <p:cNvSpPr>
            <a:spLocks noChangeArrowheads="1"/>
          </p:cNvSpPr>
          <p:nvPr/>
        </p:nvSpPr>
        <p:spPr bwMode="auto">
          <a:xfrm>
            <a:off x="829440" y="497716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17600" name="Rectangle 160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17601" name="Rectangle 161"/>
          <p:cNvSpPr>
            <a:spLocks noChangeArrowheads="1"/>
          </p:cNvSpPr>
          <p:nvPr/>
        </p:nvSpPr>
        <p:spPr bwMode="auto">
          <a:xfrm>
            <a:off x="20736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17602" name="Rectangle 162"/>
          <p:cNvSpPr>
            <a:spLocks noChangeArrowheads="1"/>
          </p:cNvSpPr>
          <p:nvPr/>
        </p:nvSpPr>
        <p:spPr bwMode="auto">
          <a:xfrm>
            <a:off x="82944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17603" name="Rectangle 16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17604" name="Rectangle 164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17605" name="Rectangle 165"/>
          <p:cNvSpPr>
            <a:spLocks noChangeArrowheads="1"/>
          </p:cNvSpPr>
          <p:nvPr/>
        </p:nvSpPr>
        <p:spPr bwMode="auto">
          <a:xfrm>
            <a:off x="456192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6</a:t>
            </a:r>
          </a:p>
        </p:txBody>
      </p:sp>
      <p:sp>
        <p:nvSpPr>
          <p:cNvPr id="317606" name="Rectangle 166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7607" name="Rectangle 167"/>
          <p:cNvSpPr>
            <a:spLocks noChangeArrowheads="1"/>
          </p:cNvSpPr>
          <p:nvPr/>
        </p:nvSpPr>
        <p:spPr bwMode="auto">
          <a:xfrm>
            <a:off x="20736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7608" name="Rectangle 168"/>
          <p:cNvSpPr>
            <a:spLocks noChangeArrowheads="1"/>
          </p:cNvSpPr>
          <p:nvPr/>
        </p:nvSpPr>
        <p:spPr bwMode="auto">
          <a:xfrm>
            <a:off x="207360" y="497716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7609" name="Rectangle 169"/>
          <p:cNvSpPr>
            <a:spLocks noChangeArrowheads="1"/>
          </p:cNvSpPr>
          <p:nvPr/>
        </p:nvSpPr>
        <p:spPr bwMode="auto">
          <a:xfrm>
            <a:off x="829440" y="559930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7610" name="Rectangle 170"/>
          <p:cNvSpPr>
            <a:spLocks noChangeArrowheads="1"/>
          </p:cNvSpPr>
          <p:nvPr/>
        </p:nvSpPr>
        <p:spPr bwMode="auto">
          <a:xfrm>
            <a:off x="207360" y="559930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317611" name="Rectangle 17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317612" name="Rectangle 172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7613" name="Rectangle 173"/>
          <p:cNvSpPr>
            <a:spLocks noChangeArrowheads="1"/>
          </p:cNvSpPr>
          <p:nvPr/>
        </p:nvSpPr>
        <p:spPr bwMode="auto">
          <a:xfrm>
            <a:off x="518400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7614" name="Rectangle 174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7615" name="Rectangle 175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7616" name="Rectangle 176"/>
          <p:cNvSpPr>
            <a:spLocks noChangeArrowheads="1"/>
          </p:cNvSpPr>
          <p:nvPr/>
        </p:nvSpPr>
        <p:spPr bwMode="auto">
          <a:xfrm>
            <a:off x="5184000" y="497716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7617" name="Rectangle 177"/>
          <p:cNvSpPr>
            <a:spLocks noChangeArrowheads="1"/>
          </p:cNvSpPr>
          <p:nvPr/>
        </p:nvSpPr>
        <p:spPr bwMode="auto">
          <a:xfrm>
            <a:off x="4561920" y="559930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7</a:t>
            </a:r>
          </a:p>
        </p:txBody>
      </p:sp>
      <p:sp>
        <p:nvSpPr>
          <p:cNvPr id="317618" name="Rectangle 178"/>
          <p:cNvSpPr>
            <a:spLocks noChangeArrowheads="1"/>
          </p:cNvSpPr>
          <p:nvPr/>
        </p:nvSpPr>
        <p:spPr bwMode="auto">
          <a:xfrm>
            <a:off x="5184000" y="559930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317619" name="Rectangle 179"/>
          <p:cNvSpPr>
            <a:spLocks noChangeArrowheads="1"/>
          </p:cNvSpPr>
          <p:nvPr/>
        </p:nvSpPr>
        <p:spPr bwMode="auto">
          <a:xfrm>
            <a:off x="5806080" y="497716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317620" name="Rectangle 180"/>
          <p:cNvSpPr>
            <a:spLocks noChangeArrowheads="1"/>
          </p:cNvSpPr>
          <p:nvPr/>
        </p:nvSpPr>
        <p:spPr bwMode="auto">
          <a:xfrm>
            <a:off x="642816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317621" name="Rectangle 181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317622" name="Rectangle 182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317623" name="Rectangle 18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317624" name="Rectangle 184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317625" name="Rectangle 185"/>
          <p:cNvSpPr>
            <a:spLocks noChangeArrowheads="1"/>
          </p:cNvSpPr>
          <p:nvPr/>
        </p:nvSpPr>
        <p:spPr bwMode="auto">
          <a:xfrm>
            <a:off x="5184000" y="622145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317626" name="Rectangle 186"/>
          <p:cNvSpPr>
            <a:spLocks noChangeArrowheads="1"/>
          </p:cNvSpPr>
          <p:nvPr/>
        </p:nvSpPr>
        <p:spPr bwMode="auto">
          <a:xfrm>
            <a:off x="580608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  <p:sp>
        <p:nvSpPr>
          <p:cNvPr id="317627" name="Rectangle 187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  <p:sp>
        <p:nvSpPr>
          <p:cNvPr id="317628" name="Rectangle 188"/>
          <p:cNvSpPr>
            <a:spLocks noChangeArrowheads="1"/>
          </p:cNvSpPr>
          <p:nvPr/>
        </p:nvSpPr>
        <p:spPr bwMode="auto">
          <a:xfrm>
            <a:off x="705024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  <p:sp>
        <p:nvSpPr>
          <p:cNvPr id="317629" name="Rectangle 189"/>
          <p:cNvSpPr>
            <a:spLocks noChangeArrowheads="1"/>
          </p:cNvSpPr>
          <p:nvPr/>
        </p:nvSpPr>
        <p:spPr bwMode="auto">
          <a:xfrm>
            <a:off x="642816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  <p:sp>
        <p:nvSpPr>
          <p:cNvPr id="317630" name="Rectangle 190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  <p:sp>
        <p:nvSpPr>
          <p:cNvPr id="317631" name="Rectangle 191"/>
          <p:cNvSpPr>
            <a:spLocks noChangeArrowheads="1"/>
          </p:cNvSpPr>
          <p:nvPr/>
        </p:nvSpPr>
        <p:spPr bwMode="auto">
          <a:xfrm>
            <a:off x="70502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  <p:sp>
        <p:nvSpPr>
          <p:cNvPr id="317632" name="Rectangle 192"/>
          <p:cNvSpPr>
            <a:spLocks noChangeArrowheads="1"/>
          </p:cNvSpPr>
          <p:nvPr/>
        </p:nvSpPr>
        <p:spPr bwMode="auto">
          <a:xfrm>
            <a:off x="642816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  <p:sp>
        <p:nvSpPr>
          <p:cNvPr id="317633" name="Rectangle 193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1337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24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</p:spTree>
    <p:extLst>
      <p:ext uri="{BB962C8B-B14F-4D97-AF65-F5344CB8AC3E}">
        <p14:creationId xmlns:p14="http://schemas.microsoft.com/office/powerpoint/2010/main" val="18561405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Why underestimate?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484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33491" y="1171511"/>
            <a:ext cx="7302062" cy="480648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69183" y="1403563"/>
            <a:ext cx="73838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 = Stack()</a:t>
            </a:r>
          </a:p>
          <a:p>
            <a:pPr algn="l"/>
            <a:r>
              <a:rPr lang="en-US" altLang="zh-CN" sz="20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tack.push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startNode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een = Set();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.pop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last(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is goal)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if(seen contains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continue;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seen.add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path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stack.push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804207" y="3216821"/>
            <a:ext cx="1602388" cy="510418"/>
          </a:xfrm>
          <a:prstGeom prst="roundRect">
            <a:avLst/>
          </a:prstGeom>
          <a:noFill/>
          <a:ln w="762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1132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You only ignore paths that in the best case are worse than your current path.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78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807" y="956727"/>
            <a:ext cx="5902544" cy="558816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See 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I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 Live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3250935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h(</a:t>
            </a:r>
            <a:r>
              <a:rPr lang="en-US" sz="3600" dirty="0" err="1" smtClean="0">
                <a:solidFill>
                  <a:schemeClr val="bg1"/>
                </a:solidFill>
              </a:rPr>
              <a:t>start,goal</a:t>
            </a:r>
            <a:r>
              <a:rPr lang="en-US" sz="3600" dirty="0" smtClean="0">
                <a:solidFill>
                  <a:schemeClr val="bg1"/>
                </a:solidFill>
              </a:rPr>
              <a:t>) = 0?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339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Admissible!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75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733491" y="1171511"/>
            <a:ext cx="7302062" cy="5131558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9183" y="1403563"/>
            <a:ext cx="738385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PriorityQueue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pQueue.enqueue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start)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h(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start,goal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 smtClean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een = Set();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= last(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is goal)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(seen contains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continue;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seen.add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path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cost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getCost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(path) +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h(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goal);</a:t>
            </a:r>
            <a:endParaRPr lang="en-US" sz="20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getCost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)+ 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cost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A-Star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4324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733491" y="1171511"/>
            <a:ext cx="7302062" cy="5131558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9183" y="1403563"/>
            <a:ext cx="738385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PriorityQueue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pQueue.enqueue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start)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 smtClean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een = Set();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= last(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is goal)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(seen contains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continue;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seen.add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path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cost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getCost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(path) +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0;</a:t>
            </a:r>
            <a:endParaRPr lang="en-US" sz="20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getCost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)+ 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cost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A-Star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2298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33491" y="1171511"/>
            <a:ext cx="7302062" cy="5131558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9183" y="1403563"/>
            <a:ext cx="738385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PriorityQueue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pQueue.enqueue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start)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, 0)</a:t>
            </a:r>
            <a:endParaRPr lang="en-US" sz="2000" b="1" dirty="0" smtClean="0">
              <a:solidFill>
                <a:srgbClr val="008000"/>
              </a:solidFill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een = Set();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= last(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is goal)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(seen contains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continue;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seen.add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path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cost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getCost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(path);</a:t>
            </a:r>
            <a:endParaRPr lang="en-US" sz="20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getCost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)+ 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cost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Dijkstra’s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170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Want the largest admissible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 heuristic possible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44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6309" y="5458748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Dijkstra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02737" y="4999142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A-Star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224" y="1576150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Search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65473" y="3339837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Google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Maps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060" y="4366622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74929" y="4323234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Other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67800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6309" y="5458748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Dijkstra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02737" y="4999142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A-Star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224" y="1576150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Search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65473" y="3339837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Google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Maps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874" y="3777029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74929" y="4323234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Other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67800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33491" y="1171511"/>
            <a:ext cx="7302062" cy="480648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69183" y="1403563"/>
            <a:ext cx="73838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 = Stack()</a:t>
            </a:r>
          </a:p>
          <a:p>
            <a:pPr algn="l"/>
            <a:r>
              <a:rPr lang="en-US" altLang="zh-CN" sz="20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tack.push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startNode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een = Set();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.pop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last(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is goal)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if(seen contains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continue;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seen.add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path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stack.push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283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Largest graph you can think of?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9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135" y="871659"/>
            <a:ext cx="5959930" cy="573876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Nick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McKeown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CS144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64999" y="859196"/>
            <a:ext cx="1774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FFFF"/>
                </a:solidFill>
              </a:rPr>
              <a:t>Thanks Nick!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96593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02 at 10.34.31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32" y="0"/>
            <a:ext cx="9091068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Internet in 1969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5743939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02 at 10.34.55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251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9301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02 at 10.35.05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364"/>
            <a:ext cx="9144000" cy="673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4668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02 at 10.35.13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523" y="2515327"/>
            <a:ext cx="6199663" cy="20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2036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02 at 10.35.19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190" y="0"/>
            <a:ext cx="7499464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1993: The First Web Browser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7053397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02 at 10.35.31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21978"/>
            <a:ext cx="9144000" cy="525374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Modern Internet Graph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9289496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02 at 10.36.24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757" y="1120690"/>
            <a:ext cx="7754664" cy="573731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It’s Fast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592138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02 at 10.35.31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21978"/>
            <a:ext cx="9144000" cy="525374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Modern Internet Graph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2054482" y="1992338"/>
            <a:ext cx="3959546" cy="1818008"/>
          </a:xfrm>
          <a:prstGeom prst="wedgeRoundRectCallout">
            <a:avLst>
              <a:gd name="adj1" fmla="val 18475"/>
              <a:gd name="adj2" fmla="val 60445"/>
              <a:gd name="adj3" fmla="val 16667"/>
            </a:avLst>
          </a:prstGeom>
          <a:solidFill>
            <a:srgbClr val="FFFF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379374"/>
              </p:ext>
            </p:extLst>
          </p:nvPr>
        </p:nvGraphicFramePr>
        <p:xfrm>
          <a:off x="2154092" y="2138680"/>
          <a:ext cx="363580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439"/>
                <a:gridCol w="13583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Next Router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129.123.212.312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568.457.234.123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473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33491" y="1171511"/>
            <a:ext cx="7302062" cy="480648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69183" y="1403563"/>
            <a:ext cx="73838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ueue = Queue()</a:t>
            </a:r>
          </a:p>
          <a:p>
            <a:pPr algn="l"/>
            <a:r>
              <a:rPr lang="en-US" sz="2000" b="1" dirty="0" err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queue.enqueue</a:t>
            </a:r>
            <a:r>
              <a:rPr lang="en-US" sz="20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startNode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een = Set();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queue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queue.dequeue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last(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is goal)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if(seen contains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continue;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seen.add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path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2000" b="1" dirty="0" err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queue.enqueue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Breadth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3189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Each Router Runs </a:t>
            </a:r>
            <a:r>
              <a:rPr lang="en-US" sz="3600" dirty="0" err="1" smtClean="0">
                <a:solidFill>
                  <a:schemeClr val="bg1"/>
                </a:solidFill>
              </a:rPr>
              <a:t>Dijkstras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581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02 at 10.36.40 A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12"/>
          <a:stretch/>
        </p:blipFill>
        <p:spPr>
          <a:xfrm>
            <a:off x="0" y="1257663"/>
            <a:ext cx="9144000" cy="560033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Can’t be Trusted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256469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6309" y="5458748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Dijkstra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02737" y="4999142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A-Star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224" y="1576150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Search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65473" y="3339837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Google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Maps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6520" y="3717697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74929" y="4323234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Other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45956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6309" y="5458748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Dijkstra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02737" y="4999142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A-Star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224" y="1576150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Search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65473" y="3339837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Google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Maps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5473" y="2781941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74929" y="4323234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Other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45956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Search is Important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5788" y="-158615"/>
            <a:ext cx="11112193" cy="701661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 rot="881455">
            <a:off x="3657920" y="1210630"/>
            <a:ext cx="4536570" cy="15978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Does Google Maps Work?</a:t>
            </a:r>
            <a:endParaRPr lang="en-US" sz="36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5199934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Can you think of a heuristic?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19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97252" y="1007994"/>
            <a:ext cx="31615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/>
              <a:t>Distance on surface of earth</a:t>
            </a:r>
            <a:endParaRPr lang="zh-CN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720" y="2927165"/>
            <a:ext cx="3632200" cy="36068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Direct Highway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94042" y="1655447"/>
            <a:ext cx="1514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Heuristic = </a:t>
            </a:r>
            <a:endParaRPr lang="zh-CN" alt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645114" y="1840113"/>
            <a:ext cx="28658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/>
              <a:t>Speed on fastest highway</a:t>
            </a:r>
            <a:endParaRPr lang="zh-CN" altLang="en-US" sz="24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97252" y="1851983"/>
            <a:ext cx="301588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30386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Could Google Just </a:t>
            </a:r>
            <a:r>
              <a:rPr lang="en-US" sz="3600" dirty="0" err="1" smtClean="0">
                <a:solidFill>
                  <a:schemeClr val="bg1"/>
                </a:solidFill>
              </a:rPr>
              <a:t>Precompute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903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How many nodes in </a:t>
            </a:r>
            <a:r>
              <a:rPr lang="en-US" sz="3600" dirty="0" err="1" smtClean="0">
                <a:solidFill>
                  <a:schemeClr val="bg1"/>
                </a:solidFill>
              </a:rPr>
              <a:t>google</a:t>
            </a:r>
            <a:r>
              <a:rPr lang="en-US" sz="3600" dirty="0" smtClean="0">
                <a:solidFill>
                  <a:schemeClr val="bg1"/>
                </a:solidFill>
              </a:rPr>
              <a:t> maps graph?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661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~ 75 million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850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33491" y="1171511"/>
            <a:ext cx="7302062" cy="480648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9183" y="1403563"/>
            <a:ext cx="73838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PriorityQueue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pQueue.enqueue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startNode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, 0)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een = Set();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last(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is goal)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if(seen contains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continue;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seen.add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path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getCost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Dijkstra’s</a:t>
            </a:r>
            <a:r>
              <a:rPr lang="en-US" sz="4600" dirty="0" smtClean="0">
                <a:latin typeface="Calibri"/>
                <a:cs typeface="Calibri"/>
              </a:rPr>
              <a:t> Algorithm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5117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n</a:t>
            </a:r>
            <a:r>
              <a:rPr lang="en-US" sz="3600" baseline="30000" dirty="0" smtClean="0">
                <a:solidFill>
                  <a:schemeClr val="bg1"/>
                </a:solidFill>
              </a:rPr>
              <a:t>2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410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6 x 10</a:t>
            </a:r>
            <a:r>
              <a:rPr lang="en-US" sz="3600" baseline="30000" dirty="0" smtClean="0">
                <a:solidFill>
                  <a:schemeClr val="bg1"/>
                </a:solidFill>
              </a:rPr>
              <a:t>15</a:t>
            </a:r>
            <a:endParaRPr lang="en-US" sz="3600" baseline="30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63821" y="5754158"/>
            <a:ext cx="62789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1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petasecond</a:t>
            </a:r>
            <a:r>
              <a:rPr lang="en-US" altLang="zh-CN" sz="2400" dirty="0" smtClean="0">
                <a:solidFill>
                  <a:schemeClr val="bg1"/>
                </a:solidFill>
              </a:rPr>
              <a:t> = 31.7 million years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616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414677" y="2051448"/>
            <a:ext cx="2848110" cy="2767832"/>
            <a:chOff x="5281947" y="3038768"/>
            <a:chExt cx="2111921" cy="207728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48121" y="3240561"/>
              <a:ext cx="1945747" cy="1875490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5281947" y="3038768"/>
              <a:ext cx="593477" cy="6053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Distance to Landmarks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51594" y="1183162"/>
            <a:ext cx="976880" cy="976880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Oval 8"/>
          <p:cNvSpPr/>
          <p:nvPr/>
        </p:nvSpPr>
        <p:spPr>
          <a:xfrm>
            <a:off x="6595713" y="1074568"/>
            <a:ext cx="976880" cy="976880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Oval 9"/>
          <p:cNvSpPr/>
          <p:nvPr/>
        </p:nvSpPr>
        <p:spPr>
          <a:xfrm>
            <a:off x="7511725" y="3448455"/>
            <a:ext cx="976880" cy="976880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Oval 10"/>
          <p:cNvSpPr/>
          <p:nvPr/>
        </p:nvSpPr>
        <p:spPr>
          <a:xfrm>
            <a:off x="4622120" y="5739401"/>
            <a:ext cx="976880" cy="976880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Oval 11"/>
          <p:cNvSpPr/>
          <p:nvPr/>
        </p:nvSpPr>
        <p:spPr>
          <a:xfrm>
            <a:off x="928788" y="4425335"/>
            <a:ext cx="976880" cy="976880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931777" y="2160042"/>
            <a:ext cx="707000" cy="69803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377177" y="4166435"/>
            <a:ext cx="946295" cy="38947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789639" y="1934840"/>
            <a:ext cx="806074" cy="480095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48006" y="3948616"/>
            <a:ext cx="1399242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688180" y="4819280"/>
            <a:ext cx="237681" cy="68848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18728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Landmark Heuristic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32" t="2543" r="1" b="1488"/>
          <a:stretch/>
        </p:blipFill>
        <p:spPr>
          <a:xfrm>
            <a:off x="1922867" y="807172"/>
            <a:ext cx="5364176" cy="51718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51080" y="4388409"/>
            <a:ext cx="5556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000" dirty="0" smtClean="0">
                <a:solidFill>
                  <a:srgbClr val="FF0000"/>
                </a:solidFill>
              </a:rPr>
              <a:t>A</a:t>
            </a:r>
            <a:endParaRPr kumimoji="1" lang="zh-CN" altLang="en-US" sz="5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60541" y="1644485"/>
            <a:ext cx="5334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000" dirty="0" smtClean="0">
                <a:solidFill>
                  <a:srgbClr val="FF0000"/>
                </a:solidFill>
              </a:rPr>
              <a:t>B</a:t>
            </a:r>
            <a:endParaRPr kumimoji="1" lang="zh-CN" altLang="en-US" sz="5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39017" y="5979014"/>
            <a:ext cx="564802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000" dirty="0" smtClean="0"/>
              <a:t>Distance &lt; abs(</a:t>
            </a:r>
            <a:r>
              <a:rPr kumimoji="1" lang="en-US" altLang="zh-CN" sz="5000" dirty="0" smtClean="0">
                <a:solidFill>
                  <a:srgbClr val="FF0000"/>
                </a:solidFill>
              </a:rPr>
              <a:t>A</a:t>
            </a:r>
            <a:r>
              <a:rPr kumimoji="1" lang="en-US" altLang="zh-CN" sz="5000" dirty="0" smtClean="0"/>
              <a:t> – </a:t>
            </a:r>
            <a:r>
              <a:rPr kumimoji="1" lang="en-US" altLang="zh-CN" sz="5000" dirty="0" smtClean="0">
                <a:solidFill>
                  <a:srgbClr val="FF0000"/>
                </a:solidFill>
              </a:rPr>
              <a:t>B</a:t>
            </a:r>
            <a:r>
              <a:rPr kumimoji="1" lang="en-US" altLang="zh-CN" sz="5000" dirty="0" smtClean="0"/>
              <a:t>)</a:t>
            </a:r>
            <a:endParaRPr kumimoji="1" lang="zh-CN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09870526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Best of All Heuristics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47" y="2594083"/>
            <a:ext cx="8301262" cy="8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619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6309" y="5458748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Dijkstra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02737" y="4999142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A-Star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224" y="1576150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Search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65473" y="3339837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Google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Maps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5473" y="2781941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74929" y="4323234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Other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930259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6309" y="5458748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Dijkstra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02737" y="4999142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A-Star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224" y="1576150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Search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65473" y="3339837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Google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Maps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6956" y="788541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74929" y="4323234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Other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597201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93037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err="1" smtClean="0">
                <a:latin typeface="Chalkboard"/>
                <a:cs typeface="Chalkboard"/>
              </a:rPr>
              <a:t>Dijkstra’s</a:t>
            </a:r>
            <a:r>
              <a:rPr lang="en-US" sz="2400" dirty="0" smtClean="0">
                <a:latin typeface="Chalkboard"/>
                <a:cs typeface="Chalkboard"/>
              </a:rPr>
              <a:t> Search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A-Star Search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08188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Represent a Path?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71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535083" y="1156995"/>
            <a:ext cx="4015206" cy="846421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70775" y="1389047"/>
            <a:ext cx="377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Vector&lt;Vertex *&gt; path;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Paths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571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535083" y="1156995"/>
            <a:ext cx="4015206" cy="846421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70775" y="1389047"/>
            <a:ext cx="377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Vector&lt;Vertex *&gt; path;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Paths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54909" y="2429904"/>
            <a:ext cx="6053467" cy="1487256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02310" y="2661956"/>
            <a:ext cx="5789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getCost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(Vector&lt;Vertex *&gt; path) {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// add the cost of each edge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109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Assignment 7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130" y="719666"/>
            <a:ext cx="10914532" cy="6138333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498521" y="1436293"/>
            <a:ext cx="2296873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Due: March 11th</a:t>
            </a:r>
            <a:endParaRPr kumimoji="1" lang="zh-CN" altLang="en-US" sz="2400" dirty="0"/>
          </a:p>
        </p:txBody>
      </p:sp>
      <p:sp>
        <p:nvSpPr>
          <p:cNvPr id="78" name="TextBox 77"/>
          <p:cNvSpPr txBox="1"/>
          <p:nvPr/>
        </p:nvSpPr>
        <p:spPr>
          <a:xfrm>
            <a:off x="498521" y="2088286"/>
            <a:ext cx="1814319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No Late Days</a:t>
            </a:r>
            <a:endParaRPr kumimoji="1" lang="zh-CN" altLang="en-US" sz="2400" dirty="0"/>
          </a:p>
        </p:txBody>
      </p:sp>
      <p:sp>
        <p:nvSpPr>
          <p:cNvPr id="79" name="TextBox 78"/>
          <p:cNvSpPr txBox="1"/>
          <p:nvPr/>
        </p:nvSpPr>
        <p:spPr>
          <a:xfrm>
            <a:off x="498521" y="2712714"/>
            <a:ext cx="1513455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YEAH: TBD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56095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535083" y="1156995"/>
            <a:ext cx="4015206" cy="846421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70775" y="1389047"/>
            <a:ext cx="3779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Vector&lt;Vertex *&gt; path;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Paths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54909" y="2429904"/>
            <a:ext cx="6053467" cy="1487256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02310" y="2661956"/>
            <a:ext cx="5789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getCost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(Vector&lt;Vertex *&gt; path) {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// add the cost of each edge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47781" y="4427579"/>
            <a:ext cx="7738943" cy="2279076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37694" y="4571144"/>
            <a:ext cx="73947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Vector&lt;Vertex *&gt;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(Vector&lt;Vertex *&gt; path, 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                  Vertex * next) {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Vector&lt;Vertex *&gt;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path;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newPath.add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(next);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109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8714" y="2613243"/>
            <a:ext cx="2476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 dirty="0" smtClean="0"/>
              <a:t>Depth First Search</a:t>
            </a:r>
            <a:endParaRPr kumimoji="1" lang="zh-CN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15928" y="3730890"/>
            <a:ext cx="270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 dirty="0" smtClean="0"/>
              <a:t>Breadth First Search</a:t>
            </a:r>
            <a:endParaRPr kumimoji="1" lang="zh-CN" alt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591906" y="4881513"/>
            <a:ext cx="1333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 dirty="0" err="1" smtClean="0"/>
              <a:t>Dijkstra’s</a:t>
            </a:r>
            <a:endParaRPr kumimoji="1" lang="zh-CN" alt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046917" y="2613243"/>
            <a:ext cx="2715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Uses little memory</a:t>
            </a:r>
            <a:endParaRPr kumimoji="1" lang="zh-CN" alt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024558" y="2613243"/>
            <a:ext cx="95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Stack</a:t>
            </a:r>
            <a:endParaRPr kumimoji="1" lang="zh-CN" alt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3947389" y="3747378"/>
            <a:ext cx="1108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Queue</a:t>
            </a:r>
            <a:endParaRPr kumimoji="1" lang="zh-CN" alt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3425837" y="4881513"/>
            <a:ext cx="215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Priority Queue</a:t>
            </a:r>
            <a:endParaRPr kumimoji="1" lang="zh-CN" alt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046917" y="3751908"/>
            <a:ext cx="2870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Finds shortest hops</a:t>
            </a:r>
            <a:endParaRPr kumimoji="1" lang="zh-CN" alt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6046917" y="4881513"/>
            <a:ext cx="2802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Finds shortest path</a:t>
            </a:r>
            <a:endParaRPr kumimoji="1" lang="zh-CN" alt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1460109" y="1496912"/>
            <a:ext cx="146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 b="1" dirty="0" smtClean="0"/>
              <a:t>Algorithm</a:t>
            </a:r>
            <a:endParaRPr kumimoji="1" lang="zh-CN" altLang="en-US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663221" y="1496912"/>
            <a:ext cx="1672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Collection</a:t>
            </a:r>
            <a:endParaRPr kumimoji="1" lang="zh-CN" alt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020355" y="1496912"/>
            <a:ext cx="1227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Benefit</a:t>
            </a:r>
            <a:endParaRPr kumimoji="1" lang="zh-CN" altLang="en-US" sz="2400" b="1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82914" y="2133263"/>
            <a:ext cx="859388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Summary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252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See it Live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59651" y="0"/>
            <a:ext cx="10972801" cy="6858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34314" y="427000"/>
            <a:ext cx="1709272" cy="553998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Try it live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144435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DFS is a mess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739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</a:rPr>
              <a:t>Dijkstra</a:t>
            </a:r>
            <a:r>
              <a:rPr lang="en-US" sz="3600" dirty="0" smtClean="0">
                <a:solidFill>
                  <a:schemeClr val="bg1"/>
                </a:solidFill>
              </a:rPr>
              <a:t> is terrific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325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33491" y="1171511"/>
            <a:ext cx="7302062" cy="480648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9183" y="1403563"/>
            <a:ext cx="73838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PriorityQueue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pQueue.enqueue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startNode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, 0)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een = Set();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last(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is goal)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if(seen contains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continue;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seen.add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path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getCost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Dijkstra’s</a:t>
            </a:r>
            <a:r>
              <a:rPr lang="en-US" sz="4600" dirty="0" smtClean="0">
                <a:latin typeface="Calibri"/>
                <a:cs typeface="Calibri"/>
              </a:rPr>
              <a:t> Algorithm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992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4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4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4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5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5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5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5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5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5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5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5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5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6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6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6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6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6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6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6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6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6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6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7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7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7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73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74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75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76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77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78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79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80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81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82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83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84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85" name="Rectangle 41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86" name="Rectangle 42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87" name="Rectangle 4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88" name="Rectangle 44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89" name="Rectangle 45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90" name="Rectangle 46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91" name="Rectangle 47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92" name="Rectangle 48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93" name="Rectangle 49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94" name="Rectangle 50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95" name="Rectangle 51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96" name="Rectangle 52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97" name="Rectangle 5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98" name="Rectangle 5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799" name="Rectangle 5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00" name="Rectangle 56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01" name="Rectangle 57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02" name="Rectangle 58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03" name="Rectangle 59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04" name="Rectangle 60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05" name="Rectangle 61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06" name="Rectangle 62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07" name="Rectangle 63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08" name="Rectangle 6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09" name="Rectangle 65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10" name="Rectangle 66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11" name="Rectangle 67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12" name="Rectangle 68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13" name="Rectangle 69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14" name="Rectangle 70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15" name="Rectangle 71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16" name="Rectangle 72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17" name="Rectangle 73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18" name="Rectangle 74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19" name="Rectangle 7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20" name="Rectangle 76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21" name="Rectangle 7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22" name="Rectangle 7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23" name="Rectangle 7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24" name="Rectangle 8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25" name="Rectangle 8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26" name="Rectangle 8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27" name="Rectangle 8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28" name="Rectangle 8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29" name="Rectangle 8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30" name="Rectangle 8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31" name="Rectangle 8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32" name="Rectangle 8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33" name="Rectangle 8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34" name="Rectangle 9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35" name="Rectangle 9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36" name="Rectangle 9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37" name="Rectangle 9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38" name="Rectangle 9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39" name="Rectangle 9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40" name="Rectangle 9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41" name="Rectangle 9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42" name="Rectangle 9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43" name="Rectangle 9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44" name="Rectangle 10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45" name="Rectangle 10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46" name="Rectangle 10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47" name="Rectangle 10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48" name="Rectangle 10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49" name="Rectangle 10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50" name="Rectangle 10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51" name="Rectangle 10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52" name="Rectangle 10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53" name="Rectangle 10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54" name="Rectangle 11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55" name="Rectangle 11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56" name="Rectangle 11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57" name="Rectangle 11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58" name="Rectangle 11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59" name="Rectangle 11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60" name="Rectangle 11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61" name="Rectangle 11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62" name="Rectangle 11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63" name="Rectangle 11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64" name="Rectangle 12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65" name="Rectangle 12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66" name="Rectangle 12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67" name="Rectangle 12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68" name="Rectangle 12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69" name="Rectangle 12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70" name="Rectangle 12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71" name="AutoShape 12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9872" name="AutoShape 128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9646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7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7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7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7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7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7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7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7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8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8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8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8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8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8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8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8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8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8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9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9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9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9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9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9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9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97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98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799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00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01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02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03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04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05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06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07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08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09" name="Rectangle 41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10" name="Rectangle 42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11" name="Rectangle 4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12" name="Rectangle 44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13" name="Rectangle 45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14" name="Rectangle 46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15" name="Rectangle 47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16" name="Rectangle 48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17" name="Rectangle 49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18" name="Rectangle 50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19" name="Rectangle 51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20" name="Rectangle 52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21" name="Rectangle 53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22" name="Rectangle 54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23" name="Rectangle 5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24" name="Rectangle 5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25" name="Rectangle 5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26" name="Rectangle 5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27" name="Rectangle 5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28" name="Rectangle 6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29" name="Rectangle 6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30" name="Rectangle 62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31" name="Rectangle 63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32" name="Rectangle 64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33" name="Rectangle 6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34" name="Rectangle 66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35" name="Rectangle 67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36" name="Rectangle 68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37" name="Rectangle 69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38" name="Rectangle 70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39" name="Rectangle 71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40" name="Rectangle 72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41" name="Rectangle 73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42" name="Rectangle 74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43" name="Rectangle 75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44" name="Rectangle 76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45" name="Rectangle 77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46" name="Rectangle 7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47" name="Rectangle 7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48" name="Rectangle 8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49" name="Rectangle 8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50" name="Rectangle 8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51" name="Rectangle 8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52" name="Rectangle 8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53" name="Rectangle 8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54" name="Rectangle 8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55" name="Rectangle 8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56" name="Rectangle 8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57" name="Rectangle 8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58" name="Rectangle 9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59" name="Rectangle 9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60" name="Rectangle 9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61" name="Rectangle 9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62" name="Rectangle 9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63" name="Rectangle 9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64" name="Rectangle 9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65" name="Rectangle 9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66" name="Rectangle 9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67" name="Rectangle 9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68" name="Rectangle 10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69" name="Rectangle 10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70" name="Rectangle 10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71" name="Rectangle 10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72" name="Rectangle 10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73" name="Rectangle 10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74" name="Rectangle 10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75" name="Rectangle 10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76" name="Rectangle 10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77" name="Rectangle 10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78" name="Rectangle 11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79" name="Rectangle 11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80" name="Rectangle 11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81" name="Rectangle 11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82" name="Rectangle 11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83" name="Rectangle 11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84" name="Rectangle 11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85" name="Rectangle 11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86" name="Rectangle 11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87" name="Rectangle 11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88" name="Rectangle 12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89" name="Rectangle 12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90" name="Rectangle 12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91" name="Rectangle 12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92" name="Rectangle 12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93" name="Rectangle 12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94" name="AutoShape 126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95" name="Rectangle 127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0896" name="AutoShape 128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3201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79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79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79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79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79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79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0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0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0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0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0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0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0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0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0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0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1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1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1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1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1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1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1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1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1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1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2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21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22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23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24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25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26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27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28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29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30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31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32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33" name="Rectangle 41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34" name="Rectangle 42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35" name="Rectangle 4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36" name="Rectangle 44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37" name="Rectangle 45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38" name="Rectangle 46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39" name="Rectangle 47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40" name="Rectangle 48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41" name="Rectangle 49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42" name="Rectangle 50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43" name="Rectangle 51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44" name="Rectangle 52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45" name="Rectangle 53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46" name="Rectangle 54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47" name="Rectangle 5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48" name="Rectangle 5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49" name="Rectangle 5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50" name="Rectangle 5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51" name="Rectangle 5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52" name="Rectangle 6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53" name="Rectangle 6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54" name="Rectangle 62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55" name="Rectangle 63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56" name="Rectangle 64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57" name="Rectangle 6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58" name="Rectangle 66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59" name="Rectangle 67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60" name="Rectangle 68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61" name="Rectangle 69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62" name="Rectangle 70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63" name="Rectangle 71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64" name="Rectangle 72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65" name="Rectangle 73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66" name="Rectangle 74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67" name="Rectangle 75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68" name="Rectangle 76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69" name="Rectangle 77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70" name="Rectangle 7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71" name="Rectangle 7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72" name="Rectangle 8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73" name="Rectangle 8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74" name="Rectangle 8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75" name="Rectangle 8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76" name="Rectangle 8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77" name="Rectangle 8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78" name="Rectangle 8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79" name="Rectangle 8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80" name="Rectangle 8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81" name="Rectangle 8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82" name="Rectangle 9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83" name="Rectangle 9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84" name="Rectangle 9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85" name="Rectangle 9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86" name="Rectangle 9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87" name="Rectangle 9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88" name="Rectangle 9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89" name="Rectangle 9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90" name="Rectangle 9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91" name="Rectangle 9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92" name="Rectangle 10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93" name="Rectangle 10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94" name="Rectangle 10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95" name="Rectangle 10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96" name="Rectangle 10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97" name="Rectangle 10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98" name="Rectangle 10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899" name="Rectangle 10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900" name="Rectangle 10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901" name="Rectangle 10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902" name="Rectangle 11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903" name="Rectangle 11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904" name="Rectangle 11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905" name="Rectangle 11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906" name="Rectangle 11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907" name="Rectangle 11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908" name="Rectangle 11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909" name="Rectangle 11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910" name="Rectangle 11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911" name="Rectangle 11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912" name="Rectangle 12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913" name="Rectangle 12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914" name="Rectangle 12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915" name="Rectangle 12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916" name="Rectangle 12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917" name="Rectangle 12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918" name="AutoShape 126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919" name="Rectangle 127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1920" name="AutoShape 128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1935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1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1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2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2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2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2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2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2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2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2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2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2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3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3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3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3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3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3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3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3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3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3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4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4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4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4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4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45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46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47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48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49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50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51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52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53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54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55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56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57" name="Rectangle 41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58" name="Rectangle 4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59" name="Rectangle 43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60" name="Rectangle 44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61" name="Rectangle 45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62" name="Rectangle 46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63" name="Rectangle 47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64" name="Rectangle 48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65" name="Rectangle 49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66" name="Rectangle 5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67" name="Rectangle 5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68" name="Rectangle 5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69" name="Rectangle 5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70" name="Rectangle 54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71" name="Rectangle 55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72" name="Rectangle 56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73" name="Rectangle 57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74" name="Rectangle 58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75" name="Rectangle 59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76" name="Rectangle 60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77" name="Rectangle 6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78" name="Rectangle 62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79" name="Rectangle 63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80" name="Rectangle 64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81" name="Rectangle 65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82" name="Rectangle 66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83" name="Rectangle 67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84" name="Rectangle 68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85" name="Rectangle 69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86" name="Rectangle 7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87" name="Rectangle 7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88" name="Rectangle 72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89" name="Rectangle 73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90" name="Rectangle 74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91" name="Rectangle 7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92" name="Rectangle 7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93" name="Rectangle 7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94" name="Rectangle 7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95" name="Rectangle 7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96" name="Rectangle 8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97" name="Rectangle 8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98" name="Rectangle 8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899" name="Rectangle 8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00" name="Rectangle 8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01" name="Rectangle 8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02" name="Rectangle 8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03" name="Rectangle 8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04" name="Rectangle 88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05" name="Rectangle 89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06" name="Rectangle 90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07" name="Rectangle 91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08" name="Rectangle 92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09" name="Rectangle 93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10" name="Rectangle 94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11" name="Rectangle 95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12" name="Rectangle 96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13" name="Rectangle 97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14" name="Rectangle 98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15" name="Rectangle 99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16" name="Rectangle 100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17" name="Rectangle 101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18" name="Rectangle 102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19" name="Rectangle 103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20" name="Rectangle 104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21" name="Rectangle 105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22" name="Rectangle 106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23" name="Rectangle 107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24" name="Rectangle 108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25" name="Rectangle 109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26" name="Rectangle 110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27" name="Rectangle 111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28" name="Rectangle 112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29" name="Rectangle 113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30" name="Rectangle 114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31" name="Rectangle 115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32" name="Rectangle 116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33" name="Rectangle 117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34" name="Rectangle 118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35" name="Rectangle 119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36" name="Rectangle 120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37" name="Rectangle 121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38" name="AutoShape 12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39" name="Rectangle 12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40" name="AutoShape 124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2941" name="Rectangle 125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62942" name="Rectangle 126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62943" name="Rectangle 127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62944" name="Rectangle 128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</p:spTree>
    <p:extLst>
      <p:ext uri="{BB962C8B-B14F-4D97-AF65-F5344CB8AC3E}">
        <p14:creationId xmlns:p14="http://schemas.microsoft.com/office/powerpoint/2010/main" val="34921750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93037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err="1" smtClean="0">
                <a:latin typeface="Chalkboard"/>
                <a:cs typeface="Chalkboard"/>
              </a:rPr>
              <a:t>Dijkstra’s</a:t>
            </a:r>
            <a:r>
              <a:rPr lang="en-US" sz="2400" dirty="0" smtClean="0">
                <a:latin typeface="Chalkboard"/>
                <a:cs typeface="Chalkboard"/>
              </a:rPr>
              <a:t> Search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A-Star Search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38877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4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4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4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4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4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4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4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4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5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5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5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5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5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5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5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5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5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5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6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6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6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6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6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6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6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6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6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69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70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71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72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73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74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75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76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77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78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79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80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81" name="Rectangle 41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82" name="Rectangle 4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83" name="Rectangle 43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84" name="Rectangle 44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85" name="Rectangle 45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86" name="Rectangle 46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87" name="Rectangle 47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88" name="Rectangle 48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89" name="Rectangle 49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90" name="Rectangle 5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91" name="Rectangle 5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92" name="Rectangle 5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93" name="Rectangle 5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94" name="Rectangle 54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95" name="Rectangle 55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96" name="Rectangle 56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97" name="Rectangle 57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98" name="Rectangle 58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899" name="Rectangle 59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00" name="Rectangle 60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01" name="Rectangle 6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02" name="Rectangle 62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03" name="Rectangle 63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04" name="Rectangle 64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05" name="Rectangle 65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06" name="Rectangle 66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07" name="Rectangle 67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08" name="Rectangle 68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09" name="Rectangle 69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10" name="Rectangle 7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11" name="Rectangle 7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12" name="Rectangle 72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13" name="Rectangle 73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14" name="Rectangle 74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15" name="Rectangle 7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16" name="Rectangle 7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17" name="Rectangle 7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18" name="Rectangle 7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19" name="Rectangle 7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20" name="Rectangle 8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21" name="Rectangle 8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22" name="Rectangle 8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23" name="Rectangle 8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24" name="Rectangle 8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25" name="Rectangle 8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26" name="Rectangle 8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27" name="Rectangle 8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28" name="Rectangle 88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29" name="Rectangle 89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30" name="Rectangle 90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31" name="Rectangle 91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32" name="Rectangle 92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33" name="Rectangle 93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34" name="Rectangle 94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35" name="Rectangle 95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36" name="Rectangle 96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37" name="Rectangle 97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38" name="Rectangle 98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39" name="Rectangle 99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40" name="Rectangle 100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41" name="Rectangle 101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42" name="Rectangle 102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43" name="Rectangle 103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44" name="Rectangle 104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45" name="Rectangle 105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46" name="Rectangle 106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47" name="Rectangle 107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48" name="Rectangle 108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49" name="Rectangle 109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50" name="Rectangle 110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51" name="Rectangle 111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52" name="Rectangle 112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53" name="Rectangle 113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54" name="Rectangle 114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55" name="Rectangle 115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56" name="Rectangle 116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57" name="Rectangle 117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58" name="Rectangle 118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59" name="Rectangle 119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60" name="Rectangle 120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61" name="Rectangle 121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62" name="AutoShape 12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63" name="Rectangle 12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64" name="AutoShape 124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3965" name="Rectangle 125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63966" name="Rectangle 126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63967" name="Rectangle 127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63968" name="Rectangle 128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63969" name="Oval 129"/>
          <p:cNvSpPr>
            <a:spLocks noChangeArrowheads="1"/>
          </p:cNvSpPr>
          <p:nvPr/>
        </p:nvSpPr>
        <p:spPr bwMode="auto">
          <a:xfrm>
            <a:off x="2488320" y="3525490"/>
            <a:ext cx="1036800" cy="1036909"/>
          </a:xfrm>
          <a:prstGeom prst="ellipse">
            <a:avLst/>
          </a:prstGeom>
          <a:noFill/>
          <a:ln w="9144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100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6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6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6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7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7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7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7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7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7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7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7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7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7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8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8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8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8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8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8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8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8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8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8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9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9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9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93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94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95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96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97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98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899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00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01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02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03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04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05" name="Rectangle 41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06" name="Rectangle 4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07" name="Rectangle 43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08" name="Rectangle 44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09" name="Rectangle 45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10" name="Rectangle 46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11" name="Rectangle 47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12" name="Rectangle 48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13" name="Rectangle 49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14" name="Rectangle 5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15" name="Rectangle 5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16" name="Rectangle 5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17" name="Rectangle 5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18" name="Rectangle 54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19" name="Rectangle 55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20" name="Rectangle 56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21" name="Rectangle 57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22" name="Rectangle 58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23" name="Rectangle 59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24" name="Rectangle 60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25" name="Rectangle 61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26" name="Rectangle 62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27" name="Rectangle 63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28" name="Rectangle 64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29" name="Rectangle 65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30" name="Rectangle 66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31" name="Rectangle 67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32" name="Rectangle 68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33" name="Rectangle 69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34" name="Rectangle 7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35" name="Rectangle 7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36" name="Rectangle 72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37" name="Rectangle 73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38" name="Rectangle 74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39" name="Rectangle 7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40" name="Rectangle 7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41" name="Rectangle 7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42" name="Rectangle 7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43" name="Rectangle 7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44" name="Rectangle 8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45" name="Rectangle 8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46" name="Rectangle 8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47" name="Rectangle 8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48" name="Rectangle 8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49" name="Rectangle 8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50" name="Rectangle 8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51" name="Rectangle 8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52" name="Rectangle 88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53" name="Rectangle 89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54" name="Rectangle 90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55" name="Rectangle 91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56" name="Rectangle 92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57" name="Rectangle 93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58" name="Rectangle 94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59" name="Rectangle 95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60" name="Rectangle 96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61" name="Rectangle 97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62" name="Rectangle 98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63" name="Rectangle 99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64" name="Rectangle 100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65" name="Rectangle 101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66" name="Rectangle 102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67" name="Rectangle 103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68" name="Rectangle 104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69" name="Rectangle 105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70" name="Rectangle 106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71" name="Rectangle 107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72" name="Rectangle 108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73" name="Rectangle 109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74" name="Rectangle 110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75" name="Rectangle 111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76" name="Rectangle 112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77" name="Rectangle 113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78" name="Rectangle 114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79" name="Rectangle 115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80" name="Rectangle 116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81" name="Rectangle 117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82" name="Rectangle 118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83" name="Rectangle 119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84" name="Rectangle 120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85" name="Rectangle 121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86" name="AutoShape 12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87" name="Rectangle 12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88" name="AutoShape 124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4989" name="Rectangle 125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64990" name="Rectangle 126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64991" name="Rectangle 127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64992" name="Rectangle 128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516157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89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89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89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89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89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89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89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0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0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0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0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0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0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0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0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0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0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1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1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1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1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1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1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1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17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18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19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20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21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22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23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24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25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26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27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28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29" name="Rectangle 41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30" name="Rectangle 4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31" name="Rectangle 43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32" name="Rectangle 44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33" name="Rectangle 45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34" name="Rectangle 46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35" name="Rectangle 47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36" name="Rectangle 48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37" name="Rectangle 49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38" name="Rectangle 5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39" name="Rectangle 5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40" name="Rectangle 5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41" name="Rectangle 5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42" name="Rectangle 54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43" name="Rectangle 55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44" name="Rectangle 56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45" name="Rectangle 57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46" name="Rectangle 58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47" name="Rectangle 59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48" name="Rectangle 60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49" name="Rectangle 61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50" name="Rectangle 62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51" name="Rectangle 6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52" name="Rectangle 6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53" name="Rectangle 6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54" name="Rectangle 6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55" name="Rectangle 6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56" name="Rectangle 6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57" name="Rectangle 69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58" name="Rectangle 70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59" name="Rectangle 71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60" name="Rectangle 72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61" name="Rectangle 73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62" name="Rectangle 74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63" name="Rectangle 75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64" name="Rectangle 76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65" name="Rectangle 77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66" name="Rectangle 78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67" name="Rectangle 79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68" name="Rectangle 80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69" name="Rectangle 81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70" name="Rectangle 82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71" name="Rectangle 83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72" name="Rectangle 84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73" name="Rectangle 85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74" name="Rectangle 86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75" name="Rectangle 87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76" name="Rectangle 88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77" name="Rectangle 89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78" name="Rectangle 90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79" name="Rectangle 91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80" name="Rectangle 92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81" name="Rectangle 93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82" name="Rectangle 94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83" name="Rectangle 95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84" name="Rectangle 96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85" name="Rectangle 97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86" name="Rectangle 98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87" name="Rectangle 99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88" name="Rectangle 100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89" name="Rectangle 101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90" name="Rectangle 102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91" name="Rectangle 103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92" name="Rectangle 104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93" name="Rectangle 105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94" name="Rectangle 106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95" name="Rectangle 107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96" name="Rectangle 108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97" name="Rectangle 109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98" name="Rectangle 110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5999" name="Rectangle 111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000" name="Rectangle 112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001" name="Rectangle 113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002" name="Rectangle 114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003" name="Rectangle 115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004" name="Rectangle 116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005" name="Rectangle 117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006" name="Rectangle 118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007" name="AutoShape 119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008" name="Rectangle 120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009" name="AutoShape 121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010" name="Rectangle 122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66011" name="Rectangle 123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66012" name="Rectangle 12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66013" name="Rectangle 125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66014" name="Rectangle 126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66015" name="Rectangle 127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66016" name="Rectangle 128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</p:spTree>
    <p:extLst>
      <p:ext uri="{BB962C8B-B14F-4D97-AF65-F5344CB8AC3E}">
        <p14:creationId xmlns:p14="http://schemas.microsoft.com/office/powerpoint/2010/main" val="8231532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1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1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1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1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1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2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2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2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2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2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2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2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2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2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2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3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3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3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3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3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3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3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3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3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3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4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41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42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43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44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45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46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47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48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49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50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51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52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53" name="Rectangle 41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54" name="Rectangle 4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55" name="Rectangle 43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56" name="Rectangle 44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57" name="Rectangle 45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58" name="Rectangle 46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59" name="Rectangle 47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60" name="Rectangle 48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61" name="Rectangle 49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62" name="Rectangle 5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63" name="Rectangle 5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64" name="Rectangle 5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65" name="Rectangle 5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66" name="Rectangle 54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67" name="Rectangle 55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68" name="Rectangle 56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69" name="Rectangle 57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70" name="Rectangle 58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71" name="Rectangle 59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72" name="Rectangle 60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73" name="Rectangle 61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74" name="Rectangle 62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75" name="Rectangle 6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76" name="Rectangle 6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77" name="Rectangle 6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78" name="Rectangle 6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79" name="Rectangle 6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80" name="Rectangle 6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81" name="Rectangle 69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82" name="Rectangle 70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83" name="Rectangle 71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84" name="Rectangle 72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85" name="Rectangle 73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86" name="Rectangle 74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87" name="Rectangle 75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88" name="Rectangle 76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89" name="Rectangle 77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90" name="Rectangle 78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91" name="Rectangle 79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92" name="Rectangle 80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93" name="Rectangle 81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94" name="Rectangle 82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95" name="Rectangle 83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96" name="Rectangle 84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97" name="Rectangle 85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98" name="Rectangle 86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6999" name="Rectangle 87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00" name="Rectangle 88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01" name="Rectangle 89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02" name="Rectangle 90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03" name="Rectangle 91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04" name="Rectangle 92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05" name="Rectangle 93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06" name="Rectangle 94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07" name="Rectangle 95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08" name="Rectangle 96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09" name="Rectangle 97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10" name="Rectangle 98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11" name="Rectangle 99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12" name="Rectangle 100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13" name="Rectangle 101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14" name="Rectangle 102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15" name="Rectangle 103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16" name="Rectangle 104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17" name="Rectangle 105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18" name="Rectangle 106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19" name="Rectangle 107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20" name="Rectangle 108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21" name="Rectangle 109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22" name="Rectangle 110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23" name="Rectangle 111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24" name="Rectangle 112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25" name="Rectangle 113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26" name="Rectangle 114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27" name="Rectangle 115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28" name="Rectangle 116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29" name="Rectangle 117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30" name="Rectangle 118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31" name="AutoShape 119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32" name="Rectangle 120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33" name="AutoShape 121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034" name="Rectangle 122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67035" name="Rectangle 123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67036" name="Rectangle 12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67037" name="Rectangle 125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67038" name="Rectangle 126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67039" name="Rectangle 127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67040" name="Rectangle 128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67041" name="Oval 129"/>
          <p:cNvSpPr>
            <a:spLocks noChangeArrowheads="1"/>
          </p:cNvSpPr>
          <p:nvPr/>
        </p:nvSpPr>
        <p:spPr bwMode="auto">
          <a:xfrm>
            <a:off x="1866240" y="2903345"/>
            <a:ext cx="1036800" cy="1036909"/>
          </a:xfrm>
          <a:prstGeom prst="ellipse">
            <a:avLst/>
          </a:prstGeom>
          <a:noFill/>
          <a:ln w="9144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5075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3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3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4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4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4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4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4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4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4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4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4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4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5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5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5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5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5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5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5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5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5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5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6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6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6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6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6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65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66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67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68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69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70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71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72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73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74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75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76" name="Rectangle 4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77" name="Rectangle 41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78" name="Rectangle 4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79" name="Rectangle 43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80" name="Rectangle 44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81" name="Rectangle 45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82" name="Rectangle 46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83" name="Rectangle 47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84" name="Rectangle 48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85" name="Rectangle 49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86" name="Rectangle 5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87" name="Rectangle 5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88" name="Rectangle 5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89" name="Rectangle 5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90" name="Rectangle 54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91" name="Rectangle 55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92" name="Rectangle 56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93" name="Rectangle 57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94" name="Rectangle 58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95" name="Rectangle 59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96" name="Rectangle 60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97" name="Rectangle 61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98" name="Rectangle 62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7999" name="Rectangle 6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00" name="Rectangle 6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01" name="Rectangle 6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02" name="Rectangle 6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03" name="Rectangle 6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04" name="Rectangle 6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05" name="Rectangle 69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06" name="Rectangle 70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07" name="Rectangle 71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08" name="Rectangle 72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09" name="Rectangle 73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10" name="Rectangle 74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11" name="Rectangle 75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12" name="Rectangle 76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13" name="Rectangle 77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14" name="Rectangle 78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15" name="Rectangle 79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16" name="Rectangle 80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17" name="Rectangle 81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18" name="Rectangle 82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19" name="Rectangle 83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20" name="Rectangle 84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21" name="Rectangle 85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22" name="Rectangle 86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23" name="Rectangle 87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24" name="Rectangle 88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25" name="Rectangle 89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26" name="Rectangle 90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27" name="Rectangle 91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28" name="Rectangle 92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29" name="Rectangle 93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30" name="Rectangle 94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31" name="Rectangle 95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32" name="Rectangle 96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33" name="Rectangle 97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34" name="Rectangle 98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35" name="Rectangle 99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36" name="Rectangle 100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37" name="Rectangle 101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38" name="Rectangle 102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39" name="Rectangle 103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40" name="Rectangle 104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41" name="Rectangle 105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42" name="Rectangle 106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43" name="Rectangle 107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44" name="Rectangle 108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45" name="Rectangle 109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46" name="Rectangle 110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47" name="Rectangle 111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48" name="Rectangle 112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49" name="Rectangle 113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50" name="Rectangle 114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51" name="Rectangle 115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52" name="Rectangle 116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53" name="Rectangle 117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54" name="Rectangle 118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55" name="AutoShape 119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56" name="Rectangle 120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57" name="AutoShape 121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058" name="Rectangle 122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68059" name="Rectangle 123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68060" name="Rectangle 12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68061" name="Rectangle 125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68062" name="Rectangle 126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68063" name="Rectangle 127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68064" name="Rectangle 128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</p:spTree>
    <p:extLst>
      <p:ext uri="{BB962C8B-B14F-4D97-AF65-F5344CB8AC3E}">
        <p14:creationId xmlns:p14="http://schemas.microsoft.com/office/powerpoint/2010/main" val="16938579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6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6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6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6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6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6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6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7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7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7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7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7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7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7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7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7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7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8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8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8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8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8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8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8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8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8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89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90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91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92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93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94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95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96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97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98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8999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00" name="Rectangle 40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01" name="Rectangle 4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02" name="Rectangle 42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03" name="Rectangle 43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04" name="Rectangle 44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05" name="Rectangle 45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06" name="Rectangle 46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07" name="Rectangle 47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08" name="Rectangle 48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09" name="Rectangle 49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10" name="Rectangle 50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11" name="Rectangle 51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12" name="Rectangle 52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13" name="Rectangle 53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14" name="Rectangle 54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15" name="Rectangle 55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16" name="Rectangle 56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17" name="Rectangle 57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18" name="Rectangle 58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19" name="Rectangle 59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20" name="Rectangle 60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21" name="Rectangle 61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22" name="Rectangle 62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23" name="Rectangle 63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24" name="Rectangle 64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25" name="Rectangle 65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26" name="Rectangle 66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27" name="Rectangle 67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28" name="Rectangle 6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29" name="Rectangle 6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30" name="Rectangle 7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31" name="Rectangle 7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32" name="Rectangle 7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33" name="Rectangle 7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34" name="Rectangle 7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35" name="Rectangle 7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36" name="Rectangle 7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37" name="Rectangle 7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38" name="Rectangle 7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39" name="Rectangle 7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40" name="Rectangle 8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41" name="Rectangle 8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42" name="Rectangle 8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43" name="Rectangle 8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44" name="Rectangle 8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45" name="Rectangle 8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46" name="Rectangle 8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47" name="Rectangle 8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48" name="Rectangle 8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49" name="Rectangle 8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50" name="Rectangle 9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51" name="Rectangle 9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52" name="Rectangle 9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53" name="Rectangle 9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54" name="Rectangle 9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55" name="Rectangle 9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56" name="Rectangle 9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57" name="Rectangle 9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58" name="Rectangle 9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59" name="Rectangle 9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60" name="Rectangle 10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61" name="Rectangle 10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62" name="Rectangle 10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63" name="Rectangle 10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64" name="Rectangle 10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65" name="Rectangle 10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66" name="Rectangle 10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67" name="Rectangle 10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68" name="Rectangle 10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69" name="Rectangle 10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70" name="Rectangle 11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71" name="Rectangle 11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72" name="Rectangle 11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73" name="Rectangle 11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74" name="Rectangle 11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75" name="Rectangle 11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76" name="Rectangle 11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77" name="AutoShape 11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78" name="Rectangle 11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79" name="AutoShape 11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080" name="Rectangle 12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69081" name="Rectangle 12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69082" name="Rectangle 12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69083" name="Rectangle 12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69084" name="Rectangle 12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69085" name="Rectangle 12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69086" name="Rectangle 126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69087" name="Rectangle 127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69088" name="Rectangle 12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</p:spTree>
    <p:extLst>
      <p:ext uri="{BB962C8B-B14F-4D97-AF65-F5344CB8AC3E}">
        <p14:creationId xmlns:p14="http://schemas.microsoft.com/office/powerpoint/2010/main" val="22539389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98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98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98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98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99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99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99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99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99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99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99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99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99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6999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0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0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0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0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0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0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0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0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0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0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1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1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1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13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14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15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16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17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18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19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20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21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22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23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24" name="Rectangle 40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25" name="Rectangle 4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26" name="Rectangle 42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27" name="Rectangle 43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28" name="Rectangle 44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29" name="Rectangle 45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30" name="Rectangle 46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31" name="Rectangle 47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32" name="Rectangle 48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33" name="Rectangle 49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34" name="Rectangle 50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35" name="Rectangle 51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36" name="Rectangle 52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37" name="Rectangle 53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38" name="Rectangle 54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39" name="Rectangle 55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40" name="Rectangle 56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41" name="Rectangle 57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42" name="Rectangle 58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43" name="Rectangle 59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44" name="Rectangle 60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45" name="Rectangle 61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46" name="Rectangle 62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47" name="Rectangle 63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48" name="Rectangle 64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49" name="Rectangle 65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50" name="Rectangle 66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51" name="Rectangle 67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52" name="Rectangle 6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53" name="Rectangle 6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54" name="Rectangle 7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55" name="Rectangle 7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56" name="Rectangle 7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57" name="Rectangle 7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58" name="Rectangle 7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59" name="Rectangle 7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60" name="Rectangle 7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61" name="Rectangle 7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62" name="Rectangle 7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63" name="Rectangle 7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64" name="Rectangle 8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65" name="Rectangle 8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66" name="Rectangle 8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67" name="Rectangle 8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68" name="Rectangle 8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69" name="Rectangle 8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70" name="Rectangle 8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71" name="Rectangle 8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72" name="Rectangle 8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73" name="Rectangle 8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74" name="Rectangle 9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75" name="Rectangle 9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76" name="Rectangle 9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77" name="Rectangle 9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78" name="Rectangle 9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79" name="Rectangle 9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80" name="Rectangle 9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81" name="Rectangle 9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82" name="Rectangle 9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83" name="Rectangle 9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84" name="Rectangle 10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85" name="Rectangle 10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86" name="Rectangle 10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87" name="Rectangle 10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88" name="Rectangle 10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89" name="Rectangle 10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90" name="Rectangle 10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91" name="Rectangle 10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92" name="Rectangle 10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93" name="Rectangle 10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94" name="Rectangle 11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95" name="Rectangle 11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96" name="Rectangle 11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97" name="Rectangle 11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98" name="Rectangle 11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099" name="Rectangle 11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100" name="Rectangle 11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101" name="AutoShape 11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102" name="Rectangle 11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103" name="AutoShape 11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0104" name="Rectangle 12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70105" name="Rectangle 12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0106" name="Rectangle 12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70107" name="Rectangle 12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0108" name="Rectangle 12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0109" name="Rectangle 12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0110" name="Rectangle 126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0111" name="Rectangle 127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0112" name="Rectangle 12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0113" name="Oval 129"/>
          <p:cNvSpPr>
            <a:spLocks noChangeArrowheads="1"/>
          </p:cNvSpPr>
          <p:nvPr/>
        </p:nvSpPr>
        <p:spPr bwMode="auto">
          <a:xfrm>
            <a:off x="2488320" y="2281199"/>
            <a:ext cx="1036800" cy="1036909"/>
          </a:xfrm>
          <a:prstGeom prst="ellipse">
            <a:avLst/>
          </a:prstGeom>
          <a:noFill/>
          <a:ln w="9144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7377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1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1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1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1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1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1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1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1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1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2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2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2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2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2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2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2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2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2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2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3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3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3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3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3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3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3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37" name="Rectangle 2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38" name="Rectangle 3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39" name="Rectangle 3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40" name="Rectangle 32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41" name="Rectangle 33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42" name="Rectangle 34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43" name="Rectangle 35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44" name="Rectangle 36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45" name="Rectangle 3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46" name="Rectangle 3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47" name="Rectangle 39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48" name="Rectangle 40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49" name="Rectangle 4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50" name="Rectangle 42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51" name="Rectangle 43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52" name="Rectangle 44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53" name="Rectangle 45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54" name="Rectangle 46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55" name="Rectangle 47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56" name="Rectangle 48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57" name="Rectangle 49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58" name="Rectangle 50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59" name="Rectangle 51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60" name="Rectangle 52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61" name="Rectangle 53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62" name="Rectangle 54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63" name="Rectangle 55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64" name="Rectangle 56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65" name="Rectangle 57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66" name="Rectangle 58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67" name="Rectangle 59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68" name="Rectangle 60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69" name="Rectangle 61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70" name="Rectangle 62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71" name="Rectangle 63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72" name="Rectangle 64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73" name="Rectangle 65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74" name="Rectangle 66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75" name="Rectangle 67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76" name="Rectangle 6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77" name="Rectangle 6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78" name="Rectangle 7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79" name="Rectangle 7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80" name="Rectangle 7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81" name="Rectangle 7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82" name="Rectangle 7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83" name="Rectangle 7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84" name="Rectangle 7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85" name="Rectangle 7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86" name="Rectangle 7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87" name="Rectangle 7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88" name="Rectangle 8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89" name="Rectangle 8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90" name="Rectangle 8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91" name="Rectangle 8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92" name="Rectangle 8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93" name="Rectangle 8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94" name="Rectangle 8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95" name="Rectangle 8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96" name="Rectangle 8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97" name="Rectangle 8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98" name="Rectangle 9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099" name="Rectangle 9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00" name="Rectangle 9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01" name="Rectangle 9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02" name="Rectangle 9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03" name="Rectangle 9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04" name="Rectangle 9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05" name="Rectangle 9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06" name="Rectangle 9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07" name="Rectangle 9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08" name="Rectangle 10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09" name="Rectangle 10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10" name="Rectangle 10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11" name="Rectangle 10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12" name="Rectangle 10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13" name="Rectangle 10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14" name="Rectangle 10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15" name="Rectangle 10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16" name="Rectangle 10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17" name="Rectangle 10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18" name="Rectangle 11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19" name="Rectangle 11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20" name="Rectangle 11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21" name="Rectangle 11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22" name="Rectangle 11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23" name="Rectangle 11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24" name="Rectangle 11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25" name="AutoShape 11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26" name="Rectangle 11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27" name="AutoShape 11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1128" name="Rectangle 12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1129" name="Rectangle 12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1130" name="Rectangle 12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71131" name="Rectangle 12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1132" name="Rectangle 12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1133" name="Rectangle 12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1134" name="Rectangle 126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1135" name="Rectangle 127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1136" name="Rectangle 12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</p:spTree>
    <p:extLst>
      <p:ext uri="{BB962C8B-B14F-4D97-AF65-F5344CB8AC3E}">
        <p14:creationId xmlns:p14="http://schemas.microsoft.com/office/powerpoint/2010/main" val="14815868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3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3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3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3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3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4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4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4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4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4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4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4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4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4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4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5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5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5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5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5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5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5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5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5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5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6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61" name="Rectangle 29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62" name="Rectangle 30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63" name="Rectangle 31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64" name="Rectangle 32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65" name="Rectangle 33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66" name="Rectangle 34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67" name="Rectangle 35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68" name="Rectangle 36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69" name="Rectangle 37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70" name="Rectangle 38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71" name="Rectangle 3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72" name="Rectangle 40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73" name="Rectangle 41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74" name="Rectangle 42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75" name="Rectangle 43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76" name="Rectangle 44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77" name="Rectangle 45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78" name="Rectangle 46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79" name="Rectangle 4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80" name="Rectangle 48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81" name="Rectangle 49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82" name="Rectangle 50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83" name="Rectangle 51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84" name="Rectangle 52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85" name="Rectangle 53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86" name="Rectangle 54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87" name="Rectangle 55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88" name="Rectangle 56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89" name="Rectangle 57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90" name="Rectangle 58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91" name="Rectangle 59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92" name="Rectangle 60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93" name="Rectangle 61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94" name="Rectangle 62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95" name="Rectangle 63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96" name="Rectangle 64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97" name="Rectangle 65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98" name="Rectangle 6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099" name="Rectangle 67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00" name="Rectangle 68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01" name="Rectangle 69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02" name="Rectangle 70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03" name="Rectangle 71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04" name="Rectangle 72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05" name="Rectangle 73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06" name="Rectangle 74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07" name="Rectangle 75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08" name="Rectangle 76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09" name="Rectangle 77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10" name="Rectangle 78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11" name="Rectangle 79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12" name="Rectangle 80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13" name="Rectangle 81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14" name="Rectangle 82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15" name="Rectangle 83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16" name="Rectangle 84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17" name="Rectangle 85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18" name="Rectangle 86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19" name="Rectangle 87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20" name="Rectangle 88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21" name="Rectangle 89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22" name="Rectangle 90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23" name="Rectangle 91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24" name="Rectangle 92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25" name="Rectangle 93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26" name="Rectangle 94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27" name="Rectangle 95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28" name="Rectangle 96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29" name="Rectangle 97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30" name="Rectangle 98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31" name="Rectangle 99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32" name="Rectangle 100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33" name="Rectangle 101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34" name="Rectangle 102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35" name="Rectangle 103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36" name="Rectangle 104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37" name="Rectangle 105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38" name="Rectangle 106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39" name="Rectangle 107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40" name="Rectangle 108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41" name="Rectangle 109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42" name="Rectangle 110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43" name="Rectangle 111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44" name="Rectangle 112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45" name="Rectangle 113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46" name="Rectangle 114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47" name="AutoShape 115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48" name="Rectangle 11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49" name="AutoShape 11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2150" name="Rectangle 11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2151" name="Rectangle 11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2152" name="Rectangle 12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1?</a:t>
            </a:r>
          </a:p>
        </p:txBody>
      </p:sp>
      <p:sp>
        <p:nvSpPr>
          <p:cNvPr id="172153" name="Rectangle 12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2154" name="Rectangle 12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2155" name="Rectangle 12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2156" name="Rectangle 124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2157" name="Rectangle 125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2158" name="Rectangle 126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2159" name="Rectangle 127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2160" name="Rectangle 128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</p:spTree>
    <p:extLst>
      <p:ext uri="{BB962C8B-B14F-4D97-AF65-F5344CB8AC3E}">
        <p14:creationId xmlns:p14="http://schemas.microsoft.com/office/powerpoint/2010/main" val="2778389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5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5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6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6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6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6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6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6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6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6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6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6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7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7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7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7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7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7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7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7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7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7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8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8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8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8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8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85" name="Rectangle 29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86" name="Rectangle 30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87" name="Rectangle 31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88" name="Rectangle 32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89" name="Rectangle 33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90" name="Rectangle 34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91" name="Rectangle 35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92" name="Rectangle 36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93" name="Rectangle 37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94" name="Rectangle 38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95" name="Rectangle 3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96" name="Rectangle 40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97" name="Rectangle 41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98" name="Rectangle 42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099" name="Rectangle 43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00" name="Rectangle 44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01" name="Rectangle 45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02" name="Rectangle 46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03" name="Rectangle 4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04" name="Rectangle 48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05" name="Rectangle 49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06" name="Rectangle 50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07" name="Rectangle 51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08" name="Rectangle 52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09" name="Rectangle 53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10" name="Rectangle 54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11" name="Rectangle 55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12" name="Rectangle 56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13" name="Rectangle 57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14" name="Rectangle 58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15" name="Rectangle 59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16" name="Rectangle 60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17" name="Rectangle 61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18" name="Rectangle 62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19" name="Rectangle 63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20" name="Rectangle 64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21" name="Rectangle 65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22" name="Rectangle 6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23" name="Rectangle 67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24" name="Rectangle 68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25" name="Rectangle 69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26" name="Rectangle 70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27" name="Rectangle 71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28" name="Rectangle 72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29" name="Rectangle 73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30" name="Rectangle 74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31" name="Rectangle 75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32" name="Rectangle 76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33" name="Rectangle 77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34" name="Rectangle 78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35" name="Rectangle 79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36" name="Rectangle 80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37" name="Rectangle 81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38" name="Rectangle 82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39" name="Rectangle 83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40" name="Rectangle 84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41" name="Rectangle 85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42" name="Rectangle 86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43" name="Rectangle 87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44" name="Rectangle 88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45" name="Rectangle 89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46" name="Rectangle 90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47" name="Rectangle 91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48" name="Rectangle 92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49" name="Rectangle 93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50" name="Rectangle 94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51" name="Rectangle 95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52" name="Rectangle 96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53" name="Rectangle 97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54" name="Rectangle 98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55" name="Rectangle 99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56" name="Rectangle 100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57" name="Rectangle 101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58" name="Rectangle 102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59" name="Rectangle 103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60" name="Rectangle 104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61" name="Rectangle 105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62" name="Rectangle 106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63" name="Rectangle 107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64" name="Rectangle 108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65" name="Rectangle 109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66" name="Rectangle 110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67" name="Rectangle 111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68" name="Rectangle 112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69" name="Rectangle 113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70" name="Rectangle 114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71" name="AutoShape 115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72" name="Rectangle 11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73" name="AutoShape 11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3174" name="Rectangle 11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3175" name="Rectangle 11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3176" name="Rectangle 12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3177" name="Rectangle 12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3178" name="Rectangle 12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3179" name="Rectangle 12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3180" name="Rectangle 124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3181" name="Rectangle 125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3182" name="Rectangle 126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3183" name="Rectangle 127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3184" name="Rectangle 128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</p:spTree>
    <p:extLst>
      <p:ext uri="{BB962C8B-B14F-4D97-AF65-F5344CB8AC3E}">
        <p14:creationId xmlns:p14="http://schemas.microsoft.com/office/powerpoint/2010/main" val="37327277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6309" y="5458748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Dijkstra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02737" y="4999142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A-Star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224" y="1576150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Search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65473" y="3339837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Google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Maps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31" y="4799767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74929" y="4323234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Other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162961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08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08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08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08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08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08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08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08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09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09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09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09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09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09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09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09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09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09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0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0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0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0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0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0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0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0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0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09" name="Rectangle 29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10" name="Rectangle 30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11" name="Rectangle 31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12" name="Rectangle 32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13" name="Rectangle 33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14" name="Rectangle 34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15" name="Rectangle 35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16" name="Rectangle 36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17" name="Rectangle 37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18" name="Rectangle 38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19" name="Rectangle 3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20" name="Rectangle 40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21" name="Rectangle 41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22" name="Rectangle 42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23" name="Rectangle 43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24" name="Rectangle 44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25" name="Rectangle 45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26" name="Rectangle 46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27" name="Rectangle 47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28" name="Rectangle 48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29" name="Rectangle 49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30" name="Rectangle 50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31" name="Rectangle 51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32" name="Rectangle 52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33" name="Rectangle 53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34" name="Rectangle 54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35" name="Rectangle 55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36" name="Rectangle 56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37" name="Rectangle 57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38" name="Rectangle 58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39" name="Rectangle 59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40" name="Rectangle 60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41" name="Rectangle 61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42" name="Rectangle 62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43" name="Rectangle 63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44" name="Rectangle 64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45" name="Rectangle 65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46" name="Rectangle 66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47" name="Rectangle 67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48" name="Rectangle 68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49" name="Rectangle 69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50" name="Rectangle 70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51" name="Rectangle 71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52" name="Rectangle 72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53" name="Rectangle 73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54" name="Rectangle 74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55" name="Rectangle 75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56" name="Rectangle 76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57" name="Rectangle 77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58" name="Rectangle 78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59" name="Rectangle 79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60" name="Rectangle 80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61" name="Rectangle 81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62" name="Rectangle 82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63" name="Rectangle 83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64" name="Rectangle 84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65" name="Rectangle 85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66" name="Rectangle 86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67" name="Rectangle 87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68" name="Rectangle 88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69" name="Rectangle 89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70" name="Rectangle 90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71" name="Rectangle 91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72" name="Rectangle 92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73" name="Rectangle 93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74" name="Rectangle 94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75" name="Rectangle 95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76" name="Rectangle 96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77" name="Rectangle 97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78" name="Rectangle 98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79" name="Rectangle 99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80" name="Rectangle 100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81" name="Rectangle 101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82" name="Rectangle 102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83" name="Rectangle 103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84" name="Rectangle 104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85" name="Rectangle 105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86" name="Rectangle 106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87" name="Rectangle 107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88" name="Rectangle 108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89" name="Rectangle 109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90" name="Rectangle 110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91" name="Rectangle 111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92" name="Rectangle 112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93" name="Rectangle 113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94" name="AutoShape 114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95" name="Rectangle 115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96" name="AutoShape 116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4197" name="Rectangle 117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4198" name="Rectangle 118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4199" name="Rectangle 119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4200" name="Rectangle 120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4201" name="Rectangle 121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4202" name="Rectangle 122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4203" name="Rectangle 123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4204" name="Rectangle 124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4205" name="Rectangle 125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4206" name="Rectangle 126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4207" name="Rectangle 127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4208" name="Rectangle 128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</p:spTree>
    <p:extLst>
      <p:ext uri="{BB962C8B-B14F-4D97-AF65-F5344CB8AC3E}">
        <p14:creationId xmlns:p14="http://schemas.microsoft.com/office/powerpoint/2010/main" val="42901143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0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0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1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1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1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1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1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1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1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1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1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2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2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2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2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2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2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2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2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2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2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3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3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3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33" name="Rectangle 29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34" name="Rectangle 30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35" name="Rectangle 31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36" name="Rectangle 32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37" name="Rectangle 33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38" name="Rectangle 34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39" name="Rectangle 35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40" name="Rectangle 36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41" name="Rectangle 37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42" name="Rectangle 38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43" name="Rectangle 3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44" name="Rectangle 40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45" name="Rectangle 41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46" name="Rectangle 42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47" name="Rectangle 43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48" name="Rectangle 44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49" name="Rectangle 45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50" name="Rectangle 46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51" name="Rectangle 47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52" name="Rectangle 48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53" name="Rectangle 49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54" name="Rectangle 50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55" name="Rectangle 51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56" name="Rectangle 52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57" name="Rectangle 53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58" name="Rectangle 54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59" name="Rectangle 55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60" name="Rectangle 56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61" name="Rectangle 57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62" name="Rectangle 58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63" name="Rectangle 59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64" name="Rectangle 60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65" name="Rectangle 61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66" name="Rectangle 62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67" name="Rectangle 63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68" name="Rectangle 64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69" name="Rectangle 65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70" name="Rectangle 66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71" name="Rectangle 67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72" name="Rectangle 68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73" name="Rectangle 69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74" name="Rectangle 70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75" name="Rectangle 71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76" name="Rectangle 72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77" name="Rectangle 73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78" name="Rectangle 74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79" name="Rectangle 75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80" name="Rectangle 76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81" name="Rectangle 77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82" name="Rectangle 78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83" name="Rectangle 79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84" name="Rectangle 80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85" name="Rectangle 81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86" name="Rectangle 82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87" name="Rectangle 83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88" name="Rectangle 84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89" name="Rectangle 85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90" name="Rectangle 86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91" name="Rectangle 87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92" name="Rectangle 88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93" name="Rectangle 89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94" name="Rectangle 90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95" name="Rectangle 91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96" name="Rectangle 92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97" name="Rectangle 93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98" name="Rectangle 94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199" name="Rectangle 95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200" name="Rectangle 96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201" name="Rectangle 97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202" name="Rectangle 98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203" name="Rectangle 99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204" name="Rectangle 100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205" name="Rectangle 101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206" name="Rectangle 102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207" name="Rectangle 103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208" name="Rectangle 104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209" name="Rectangle 105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210" name="Rectangle 106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211" name="Rectangle 107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212" name="Rectangle 108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213" name="Rectangle 109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214" name="Rectangle 110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215" name="Rectangle 111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216" name="Rectangle 112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217" name="Rectangle 113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218" name="AutoShape 114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219" name="Rectangle 115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220" name="AutoShape 116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5221" name="Rectangle 117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5222" name="Rectangle 118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5223" name="Rectangle 119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5224" name="Rectangle 120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5225" name="Rectangle 121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5226" name="Rectangle 122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5227" name="Rectangle 123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5228" name="Rectangle 124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5229" name="Rectangle 125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5230" name="Rectangle 126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5231" name="Rectangle 127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75232" name="Rectangle 128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</p:spTree>
    <p:extLst>
      <p:ext uri="{BB962C8B-B14F-4D97-AF65-F5344CB8AC3E}">
        <p14:creationId xmlns:p14="http://schemas.microsoft.com/office/powerpoint/2010/main" val="11988002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3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3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3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3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3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3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3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3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3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3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4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4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4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4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4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4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4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4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4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4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5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5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5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5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5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5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5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57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58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59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60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61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62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63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64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65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66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67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68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69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70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71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72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73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74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75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76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77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78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79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80" name="Rectangle 52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81" name="Rectangle 53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82" name="Rectangle 54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83" name="Rectangle 55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84" name="Rectangle 56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85" name="Rectangle 57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86" name="Rectangle 58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87" name="Rectangle 59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88" name="Rectangle 60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89" name="Rectangle 61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90" name="Rectangle 62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91" name="Rectangle 63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92" name="Rectangle 64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93" name="Rectangle 6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94" name="Rectangle 6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95" name="Rectangle 6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96" name="Rectangle 6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97" name="Rectangle 6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98" name="Rectangle 7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199" name="Rectangle 7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00" name="Rectangle 7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01" name="Rectangle 7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02" name="Rectangle 7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03" name="Rectangle 7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04" name="Rectangle 7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05" name="Rectangle 7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06" name="Rectangle 78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07" name="Rectangle 79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08" name="Rectangle 80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09" name="Rectangle 81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10" name="Rectangle 82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11" name="Rectangle 83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12" name="Rectangle 84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13" name="Rectangle 85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14" name="Rectangle 86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15" name="Rectangle 87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16" name="Rectangle 88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17" name="Rectangle 89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18" name="Rectangle 90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19" name="Rectangle 91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20" name="Rectangle 92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21" name="Rectangle 93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22" name="Rectangle 94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23" name="Rectangle 95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24" name="Rectangle 96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25" name="Rectangle 97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26" name="Rectangle 98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27" name="Rectangle 99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28" name="Rectangle 100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29" name="Rectangle 101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30" name="Rectangle 102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31" name="Rectangle 103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32" name="Rectangle 104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33" name="Rectangle 105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34" name="Rectangle 106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35" name="Rectangle 107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36" name="Rectangle 108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37" name="Rectangle 109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38" name="Rectangle 110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39" name="Rectangle 111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40" name="AutoShape 11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41" name="Rectangle 11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42" name="AutoShape 114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6243" name="Rectangle 115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6244" name="Rectangle 116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6245" name="Rectangle 117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6246" name="Rectangle 118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6247" name="Rectangle 119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6248" name="Rectangle 120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6249" name="Rectangle 121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6250" name="Rectangle 122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6251" name="Rectangle 123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6252" name="Rectangle 124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6253" name="Rectangle 125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76254" name="Rectangle 126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6255" name="Rectangle 127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76256" name="Rectangle 128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</p:spTree>
    <p:extLst>
      <p:ext uri="{BB962C8B-B14F-4D97-AF65-F5344CB8AC3E}">
        <p14:creationId xmlns:p14="http://schemas.microsoft.com/office/powerpoint/2010/main" val="2830457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5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5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5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5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5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6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6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6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6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6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6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6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6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6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6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7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7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7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7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7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7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7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7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7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7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8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81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82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83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84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85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86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87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88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89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90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91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92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93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94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95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96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97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98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199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00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01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02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03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04" name="Rectangle 52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05" name="Rectangle 53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06" name="Rectangle 54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07" name="Rectangle 55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08" name="Rectangle 56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09" name="Rectangle 57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10" name="Rectangle 58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11" name="Rectangle 59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12" name="Rectangle 60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13" name="Rectangle 61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14" name="Rectangle 62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15" name="Rectangle 63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16" name="Rectangle 64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17" name="Rectangle 65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18" name="Rectangle 66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19" name="Rectangle 67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20" name="Rectangle 68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21" name="Rectangle 69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22" name="Rectangle 70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23" name="Rectangle 71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24" name="Rectangle 7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25" name="Rectangle 7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26" name="Rectangle 7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27" name="Rectangle 7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28" name="Rectangle 76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29" name="Rectangle 77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30" name="Rectangle 78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31" name="Rectangle 79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32" name="Rectangle 80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33" name="Rectangle 81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34" name="Rectangle 82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35" name="Rectangle 83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36" name="Rectangle 84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37" name="Rectangle 85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38" name="Rectangle 86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39" name="Rectangle 87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40" name="Rectangle 88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41" name="Rectangle 89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42" name="Rectangle 90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43" name="Rectangle 91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44" name="Rectangle 92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45" name="Rectangle 93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46" name="Rectangle 94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47" name="Rectangle 95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48" name="Rectangle 96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49" name="Rectangle 97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50" name="Rectangle 98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51" name="Rectangle 99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52" name="Rectangle 100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53" name="Rectangle 101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54" name="Rectangle 102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55" name="Rectangle 103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56" name="Rectangle 104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57" name="Rectangle 105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58" name="Rectangle 106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59" name="Rectangle 107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60" name="Rectangle 108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61" name="Rectangle 109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62" name="Rectangle 110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63" name="Rectangle 111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64" name="AutoShape 11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65" name="Rectangle 113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66" name="AutoShape 114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7267" name="Rectangle 115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7268" name="Rectangle 116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7269" name="Rectangle 117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7270" name="Rectangle 118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7271" name="Rectangle 119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7272" name="Rectangle 120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77273" name="Rectangle 121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7274" name="Rectangle 122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7275" name="Rectangle 123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7276" name="Rectangle 124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7277" name="Rectangle 125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77278" name="Rectangle 126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7279" name="Rectangle 127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77280" name="Rectangle 128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</p:spTree>
    <p:extLst>
      <p:ext uri="{BB962C8B-B14F-4D97-AF65-F5344CB8AC3E}">
        <p14:creationId xmlns:p14="http://schemas.microsoft.com/office/powerpoint/2010/main" val="14740088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17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17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18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18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18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18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18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18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18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18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18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18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19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19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19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19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19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19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19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19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19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19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0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0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0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0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0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05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06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07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08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09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10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11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12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13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14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15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16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17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18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19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20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21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22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23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24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25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26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27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28" name="Rectangle 52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29" name="Rectangle 53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30" name="Rectangle 54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31" name="Rectangle 55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32" name="Rectangle 56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33" name="Rectangle 57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34" name="Rectangle 58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35" name="Rectangle 59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36" name="Rectangle 6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37" name="Rectangle 6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38" name="Rectangle 62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39" name="Rectangle 63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40" name="Rectangle 64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41" name="Rectangle 65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42" name="Rectangle 66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43" name="Rectangle 67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44" name="Rectangle 68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45" name="Rectangle 69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46" name="Rectangle 70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47" name="Rectangle 71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48" name="Rectangle 72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49" name="Rectangle 73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50" name="Rectangle 74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51" name="Rectangle 75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52" name="Rectangle 76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53" name="Rectangle 77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54" name="Rectangle 78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55" name="Rectangle 79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56" name="Rectangle 80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57" name="Rectangle 81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58" name="Rectangle 82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59" name="Rectangle 83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60" name="Rectangle 84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61" name="Rectangle 85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62" name="Rectangle 86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63" name="Rectangle 87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64" name="Rectangle 88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65" name="Rectangle 89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66" name="Rectangle 90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67" name="Rectangle 91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68" name="Rectangle 92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69" name="Rectangle 93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70" name="Rectangle 94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71" name="Rectangle 95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72" name="Rectangle 96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73" name="Rectangle 97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74" name="Rectangle 98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75" name="Rectangle 99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76" name="Rectangle 100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77" name="Rectangle 101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78" name="Rectangle 102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79" name="Rectangle 103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80" name="Rectangle 104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81" name="Rectangle 105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82" name="Rectangle 106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83" name="Rectangle 107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84" name="Rectangle 108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85" name="Rectangle 109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86" name="AutoShape 110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87" name="Rectangle 111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88" name="AutoShape 112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8289" name="Rectangle 113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8290" name="Rectangle 114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8291" name="Rectangle 115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8292" name="Rectangle 116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8293" name="Rectangle 117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8294" name="Rectangle 118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78295" name="Rectangle 119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8296" name="Rectangle 12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8297" name="Rectangle 121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8298" name="Rectangle 12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8299" name="Rectangle 123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78300" name="Rectangle 124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8301" name="Rectangle 125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78302" name="Rectangle 126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78303" name="Rectangle 127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78304" name="Rectangle 12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</p:spTree>
    <p:extLst>
      <p:ext uri="{BB962C8B-B14F-4D97-AF65-F5344CB8AC3E}">
        <p14:creationId xmlns:p14="http://schemas.microsoft.com/office/powerpoint/2010/main" val="1860324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0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0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0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0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0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0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0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0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1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1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1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1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1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1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1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1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1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1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2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2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2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2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2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2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2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2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2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29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30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31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32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33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34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35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36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37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38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39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40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41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42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43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44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45" name="Rectangle 4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46" name="Rectangle 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47" name="Rectangle 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48" name="Rectangle 48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49" name="Rectangle 49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50" name="Rectangle 50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51" name="Rectangle 5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52" name="Rectangle 52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53" name="Rectangle 53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54" name="Rectangle 54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55" name="Rectangle 55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56" name="Rectangle 56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57" name="Rectangle 57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58" name="Rectangle 58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59" name="Rectangle 59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60" name="Rectangle 6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61" name="Rectangle 6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62" name="Rectangle 62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63" name="Rectangle 63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64" name="Rectangle 64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65" name="Rectangle 65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66" name="Rectangle 66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67" name="Rectangle 67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68" name="Rectangle 68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69" name="Rectangle 69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70" name="Rectangle 70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71" name="Rectangle 71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72" name="Rectangle 72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73" name="Rectangle 73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74" name="Rectangle 74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75" name="Rectangle 75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76" name="Rectangle 76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77" name="Rectangle 77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78" name="Rectangle 78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79" name="Rectangle 79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80" name="Rectangle 80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81" name="Rectangle 81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82" name="Rectangle 82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83" name="Rectangle 83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84" name="Rectangle 84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85" name="Rectangle 85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86" name="Rectangle 86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87" name="Rectangle 87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88" name="Rectangle 88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89" name="Rectangle 89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90" name="Rectangle 90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91" name="Rectangle 91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92" name="Rectangle 92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93" name="Rectangle 93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94" name="Rectangle 94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95" name="Rectangle 95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96" name="Rectangle 96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97" name="Rectangle 97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98" name="Rectangle 98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299" name="Rectangle 99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300" name="Rectangle 100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301" name="Rectangle 101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302" name="Rectangle 102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303" name="Rectangle 103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304" name="Rectangle 104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305" name="Rectangle 105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306" name="Rectangle 106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307" name="Rectangle 107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308" name="Rectangle 108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309" name="Rectangle 109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310" name="AutoShape 110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311" name="Rectangle 111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312" name="AutoShape 112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79313" name="Rectangle 113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9314" name="Rectangle 114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9315" name="Rectangle 115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9316" name="Rectangle 116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79317" name="Rectangle 117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9318" name="Rectangle 118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79319" name="Rectangle 119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9320" name="Rectangle 120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9321" name="Rectangle 121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9322" name="Rectangle 12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79323" name="Rectangle 123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79324" name="Rectangle 124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79325" name="Rectangle 125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79326" name="Rectangle 126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79327" name="Rectangle 127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79328" name="Rectangle 12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</p:spTree>
    <p:extLst>
      <p:ext uri="{BB962C8B-B14F-4D97-AF65-F5344CB8AC3E}">
        <p14:creationId xmlns:p14="http://schemas.microsoft.com/office/powerpoint/2010/main" val="36325429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2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2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2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2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3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3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3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3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3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3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3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3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3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3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4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4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4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4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4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4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4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4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4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4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5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5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5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53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54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55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56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57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58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59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60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61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62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63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64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65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66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67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68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69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70" name="Rectangle 46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71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72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73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74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75" name="Rectangle 51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76" name="Rectangle 52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77" name="Rectangle 53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78" name="Rectangle 54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79" name="Rectangle 55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80" name="Rectangle 56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81" name="Rectangle 57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82" name="Rectangle 58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83" name="Rectangle 59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84" name="Rectangle 60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85" name="Rectangle 61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86" name="Rectangle 62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87" name="Rectangle 63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88" name="Rectangle 64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89" name="Rectangle 65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90" name="Rectangle 66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91" name="Rectangle 67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92" name="Rectangle 68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93" name="Rectangle 69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94" name="Rectangle 70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95" name="Rectangle 71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96" name="Rectangle 72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97" name="Rectangle 73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98" name="Rectangle 74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299" name="Rectangle 75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00" name="Rectangle 76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01" name="Rectangle 77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02" name="Rectangle 78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03" name="Rectangle 79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04" name="Rectangle 80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05" name="Rectangle 81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06" name="Rectangle 82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07" name="Rectangle 83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08" name="Rectangle 84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09" name="Rectangle 85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10" name="Rectangle 86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11" name="Rectangle 87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12" name="Rectangle 88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13" name="Rectangle 89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14" name="Rectangle 90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15" name="Rectangle 91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16" name="Rectangle 92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17" name="Rectangle 93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18" name="Rectangle 94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19" name="Rectangle 95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20" name="Rectangle 96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21" name="Rectangle 97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22" name="Rectangle 98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23" name="Rectangle 99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24" name="Rectangle 100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25" name="Rectangle 101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26" name="Rectangle 102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27" name="Rectangle 103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28" name="Rectangle 104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29" name="Rectangle 105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30" name="Rectangle 106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31" name="Rectangle 107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32" name="Rectangle 108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33" name="AutoShape 109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34" name="Rectangle 110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35" name="AutoShape 111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0336" name="Rectangle 112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0337" name="Rectangle 113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0338" name="Rectangle 11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0339" name="Rectangle 115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0340" name="Rectangle 116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80341" name="Rectangle 117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0342" name="Rectangle 118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80343" name="Rectangle 119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80344" name="Rectangle 12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80345" name="Rectangle 121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80346" name="Rectangle 122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0347" name="Rectangle 123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0348" name="Rectangle 124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0349" name="Rectangle 125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0350" name="Rectangle 126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0351" name="Rectangle 127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0352" name="Rectangle 128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</p:spTree>
    <p:extLst>
      <p:ext uri="{BB962C8B-B14F-4D97-AF65-F5344CB8AC3E}">
        <p14:creationId xmlns:p14="http://schemas.microsoft.com/office/powerpoint/2010/main" val="6631755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5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5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5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5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5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5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5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5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6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6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6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6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6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6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6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6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6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6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7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7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7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7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7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7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7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77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78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79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80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81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82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83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84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85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86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87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88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89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90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91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92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93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94" name="Rectangle 46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95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96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97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98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299" name="Rectangle 51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00" name="Rectangle 52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01" name="Rectangle 53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02" name="Rectangle 54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03" name="Rectangle 55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04" name="Rectangle 56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05" name="Rectangle 57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06" name="Rectangle 58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07" name="Rectangle 59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08" name="Rectangle 60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09" name="Rectangle 61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10" name="Rectangle 62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11" name="Rectangle 63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12" name="Rectangle 64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13" name="Rectangle 65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14" name="Rectangle 66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15" name="Rectangle 67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16" name="Rectangle 68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17" name="Rectangle 69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18" name="Rectangle 70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19" name="Rectangle 71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20" name="Rectangle 72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21" name="Rectangle 73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22" name="Rectangle 74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23" name="Rectangle 75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24" name="Rectangle 76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25" name="Rectangle 77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26" name="Rectangle 78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27" name="Rectangle 79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28" name="Rectangle 80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29" name="Rectangle 81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30" name="Rectangle 82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31" name="Rectangle 83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32" name="Rectangle 84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33" name="Rectangle 85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34" name="Rectangle 86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35" name="Rectangle 87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36" name="Rectangle 88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37" name="Rectangle 89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38" name="Rectangle 90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39" name="Rectangle 91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40" name="Rectangle 92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41" name="Rectangle 93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42" name="Rectangle 94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43" name="Rectangle 95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44" name="Rectangle 96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45" name="Rectangle 97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46" name="Rectangle 98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47" name="Rectangle 99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48" name="Rectangle 100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49" name="Rectangle 101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50" name="Rectangle 102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51" name="Rectangle 103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52" name="Rectangle 104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53" name="Rectangle 105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54" name="Rectangle 106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55" name="Rectangle 107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56" name="Rectangle 108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57" name="AutoShape 109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58" name="Rectangle 110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59" name="AutoShape 111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1360" name="Rectangle 112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1361" name="Rectangle 113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1362" name="Rectangle 114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1363" name="Rectangle 115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1364" name="Rectangle 116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1365" name="Rectangle 117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1366" name="Rectangle 118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81367" name="Rectangle 119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81368" name="Rectangle 12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81369" name="Rectangle 121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81370" name="Rectangle 122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1371" name="Rectangle 123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1372" name="Rectangle 124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1373" name="Rectangle 125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1374" name="Rectangle 126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1375" name="Rectangle 127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1376" name="Rectangle 128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</p:spTree>
    <p:extLst>
      <p:ext uri="{BB962C8B-B14F-4D97-AF65-F5344CB8AC3E}">
        <p14:creationId xmlns:p14="http://schemas.microsoft.com/office/powerpoint/2010/main" val="17152332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7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7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7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7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7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8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8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8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8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8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8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8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8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8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8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9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9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9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9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9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9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9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9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9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29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0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01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02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03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04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05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06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07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08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09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10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11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12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13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14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15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16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17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18" name="Rectangle 46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19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20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21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22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23" name="Rectangle 51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24" name="Rectangle 52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25" name="Rectangle 5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26" name="Rectangle 5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27" name="Rectangle 5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28" name="Rectangle 5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29" name="Rectangle 5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30" name="Rectangle 5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31" name="Rectangle 5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32" name="Rectangle 6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33" name="Rectangle 6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34" name="Rectangle 6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35" name="Rectangle 6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36" name="Rectangle 6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37" name="Rectangle 6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38" name="Rectangle 6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39" name="Rectangle 6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40" name="Rectangle 6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41" name="Rectangle 6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42" name="Rectangle 7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43" name="Rectangle 7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44" name="Rectangle 7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45" name="Rectangle 7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46" name="Rectangle 7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47" name="Rectangle 7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48" name="Rectangle 7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49" name="Rectangle 7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50" name="Rectangle 7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51" name="Rectangle 7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52" name="Rectangle 8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53" name="Rectangle 8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54" name="Rectangle 8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55" name="Rectangle 8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56" name="Rectangle 8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57" name="Rectangle 8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58" name="Rectangle 8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59" name="Rectangle 8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60" name="Rectangle 8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61" name="Rectangle 8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62" name="Rectangle 9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63" name="Rectangle 9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64" name="Rectangle 9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65" name="Rectangle 9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66" name="Rectangle 9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67" name="Rectangle 9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68" name="Rectangle 9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69" name="Rectangle 9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70" name="Rectangle 9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71" name="Rectangle 9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72" name="Rectangle 10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73" name="Rectangle 10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74" name="Rectangle 10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75" name="Rectangle 10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76" name="Rectangle 10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77" name="Rectangle 10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78" name="Rectangle 10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79" name="AutoShape 10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80" name="Rectangle 10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81" name="AutoShape 10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2382" name="Rectangle 11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2383" name="Rectangle 11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2384" name="Rectangle 11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2385" name="Rectangle 11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2386" name="Rectangle 11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2387" name="Rectangle 11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2388" name="Rectangle 116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82389" name="Rectangle 117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82390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82391" name="Rectangle 119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82392" name="Rectangle 120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2393" name="Rectangle 121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2394" name="Rectangle 122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2395" name="Rectangle 12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2396" name="Rectangle 124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2397" name="Rectangle 125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2398" name="Rectangle 126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2399" name="Rectangle 127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2400" name="Rectangle 128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</p:spTree>
    <p:extLst>
      <p:ext uri="{BB962C8B-B14F-4D97-AF65-F5344CB8AC3E}">
        <p14:creationId xmlns:p14="http://schemas.microsoft.com/office/powerpoint/2010/main" val="25995131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29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29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0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0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0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0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0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0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0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0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0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0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1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1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1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1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1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1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1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1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1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1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2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2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2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2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2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25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26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27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28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29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30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31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32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33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34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35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36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37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38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39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40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41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42" name="Rectangle 46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43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44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45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46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47" name="Rectangle 51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48" name="Rectangle 52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49" name="Rectangle 5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50" name="Rectangle 5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51" name="Rectangle 5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52" name="Rectangle 5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53" name="Rectangle 5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54" name="Rectangle 5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55" name="Rectangle 5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56" name="Rectangle 6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57" name="Rectangle 6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58" name="Rectangle 6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59" name="Rectangle 6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60" name="Rectangle 6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61" name="Rectangle 6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62" name="Rectangle 6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63" name="Rectangle 6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64" name="Rectangle 6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65" name="Rectangle 6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66" name="Rectangle 7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67" name="Rectangle 7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68" name="Rectangle 7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69" name="Rectangle 7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70" name="Rectangle 7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71" name="Rectangle 7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72" name="Rectangle 7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73" name="Rectangle 7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74" name="Rectangle 7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75" name="Rectangle 7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76" name="Rectangle 8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77" name="Rectangle 8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78" name="Rectangle 8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79" name="Rectangle 8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80" name="Rectangle 8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81" name="Rectangle 8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82" name="Rectangle 8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83" name="Rectangle 8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84" name="Rectangle 8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85" name="Rectangle 8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86" name="Rectangle 9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87" name="Rectangle 9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88" name="Rectangle 9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89" name="Rectangle 9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90" name="Rectangle 9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91" name="Rectangle 9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92" name="Rectangle 9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93" name="Rectangle 9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94" name="Rectangle 9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95" name="Rectangle 9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96" name="Rectangle 10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97" name="Rectangle 10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98" name="Rectangle 10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399" name="Rectangle 10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400" name="Rectangle 10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401" name="Rectangle 10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402" name="Rectangle 10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403" name="AutoShape 10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404" name="Rectangle 10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405" name="AutoShape 10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3406" name="Rectangle 11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3407" name="Rectangle 11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3408" name="Rectangle 11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3409" name="Rectangle 11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3410" name="Rectangle 11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3411" name="Rectangle 11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3412" name="Rectangle 116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83413" name="Rectangle 117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83414" name="Rectangle 118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83415" name="Rectangle 119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3416" name="Rectangle 120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3417" name="Rectangle 121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3418" name="Rectangle 12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3419" name="Rectangle 123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3420" name="Rectangle 124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3421" name="Rectangle 125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3422" name="Rectangle 126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3423" name="Rectangle 127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3424" name="Rectangle 128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3425" name="Rectangle 12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</p:spTree>
    <p:extLst>
      <p:ext uri="{BB962C8B-B14F-4D97-AF65-F5344CB8AC3E}">
        <p14:creationId xmlns:p14="http://schemas.microsoft.com/office/powerpoint/2010/main" val="30298282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Search is Important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5788" y="-158615"/>
            <a:ext cx="11112193" cy="701661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 rot="881455">
            <a:off x="3657920" y="1210630"/>
            <a:ext cx="4536570" cy="15978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Does Google Maps Work?</a:t>
            </a:r>
            <a:endParaRPr lang="en-US" sz="36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71517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2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2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2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2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2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2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2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3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3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3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3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3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3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3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3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3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3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4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4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4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4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4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4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4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4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4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49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50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51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52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53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54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55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56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57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58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59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60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61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62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63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64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65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66" name="Rectangle 46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67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68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69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70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71" name="Rectangle 51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72" name="Rectangle 52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73" name="Rectangle 5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74" name="Rectangle 5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75" name="Rectangle 5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76" name="Rectangle 5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77" name="Rectangle 5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78" name="Rectangle 5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79" name="Rectangle 5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80" name="Rectangle 6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81" name="Rectangle 6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82" name="Rectangle 6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83" name="Rectangle 6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84" name="Rectangle 6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85" name="Rectangle 6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86" name="Rectangle 6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87" name="Rectangle 6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88" name="Rectangle 6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89" name="Rectangle 6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90" name="Rectangle 7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91" name="Rectangle 7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92" name="Rectangle 7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93" name="Rectangle 7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94" name="Rectangle 7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95" name="Rectangle 7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96" name="Rectangle 7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97" name="Rectangle 7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98" name="Rectangle 7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399" name="Rectangle 7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00" name="Rectangle 8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01" name="Rectangle 8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02" name="Rectangle 8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03" name="Rectangle 8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04" name="Rectangle 8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05" name="Rectangle 8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06" name="Rectangle 8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07" name="Rectangle 8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08" name="Rectangle 8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09" name="Rectangle 8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10" name="Rectangle 9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11" name="Rectangle 9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12" name="Rectangle 9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13" name="Rectangle 9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14" name="Rectangle 9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15" name="Rectangle 9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16" name="Rectangle 9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17" name="Rectangle 9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18" name="Rectangle 9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19" name="Rectangle 9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20" name="Rectangle 10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21" name="Rectangle 10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22" name="Rectangle 10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23" name="Rectangle 10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24" name="Rectangle 10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25" name="Rectangle 10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26" name="Rectangle 10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27" name="AutoShape 10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28" name="Rectangle 10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29" name="AutoShape 10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4430" name="Rectangle 11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4431" name="Rectangle 11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4432" name="Rectangle 11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4433" name="Rectangle 11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4434" name="Rectangle 11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4435" name="Rectangle 11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4436" name="Rectangle 116"/>
          <p:cNvSpPr>
            <a:spLocks noChangeArrowheads="1"/>
          </p:cNvSpPr>
          <p:nvPr/>
        </p:nvSpPr>
        <p:spPr bwMode="auto">
          <a:xfrm>
            <a:off x="207360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84437" name="Rectangle 117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84438" name="Rectangle 118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4439" name="Rectangle 119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4440" name="Rectangle 120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4441" name="Rectangle 12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4442" name="Rectangle 122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4443" name="Rectangle 123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4444" name="Rectangle 124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4445" name="Rectangle 125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4446" name="Rectangle 126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4447" name="Rectangle 12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4448" name="Rectangle 12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4449" name="Rectangle 129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4450" name="Rectangle 130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4451" name="Rectangle 131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4452" name="Rectangle 132"/>
          <p:cNvSpPr>
            <a:spLocks noChangeArrowheads="1"/>
          </p:cNvSpPr>
          <p:nvPr/>
        </p:nvSpPr>
        <p:spPr bwMode="auto">
          <a:xfrm>
            <a:off x="145152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</p:spTree>
    <p:extLst>
      <p:ext uri="{BB962C8B-B14F-4D97-AF65-F5344CB8AC3E}">
        <p14:creationId xmlns:p14="http://schemas.microsoft.com/office/powerpoint/2010/main" val="2271620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4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4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4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4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5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5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5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5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5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5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5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5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5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5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6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6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6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6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6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6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6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6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6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6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7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7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7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73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74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75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76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77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78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79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80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81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82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83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84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85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86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87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88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89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90" name="Rectangle 46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91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92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93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94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95" name="Rectangle 51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96" name="Rectangle 52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97" name="Rectangle 5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98" name="Rectangle 5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399" name="Rectangle 5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00" name="Rectangle 5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01" name="Rectangle 5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02" name="Rectangle 5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03" name="Rectangle 5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04" name="Rectangle 6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05" name="Rectangle 6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06" name="Rectangle 6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07" name="Rectangle 6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08" name="Rectangle 6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09" name="Rectangle 6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10" name="Rectangle 6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11" name="Rectangle 6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12" name="Rectangle 6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13" name="Rectangle 6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14" name="Rectangle 7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15" name="Rectangle 7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16" name="Rectangle 7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17" name="Rectangle 7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18" name="Rectangle 7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19" name="Rectangle 7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20" name="Rectangle 7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21" name="Rectangle 7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22" name="Rectangle 7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23" name="Rectangle 7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24" name="Rectangle 8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25" name="Rectangle 8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26" name="Rectangle 8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27" name="Rectangle 8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28" name="Rectangle 8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29" name="Rectangle 8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30" name="Rectangle 8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31" name="Rectangle 8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32" name="Rectangle 8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33" name="Rectangle 8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34" name="Rectangle 9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35" name="Rectangle 9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36" name="Rectangle 9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37" name="Rectangle 9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38" name="Rectangle 9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39" name="Rectangle 9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40" name="Rectangle 9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41" name="Rectangle 9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42" name="Rectangle 9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43" name="Rectangle 9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44" name="Rectangle 10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45" name="Rectangle 10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46" name="Rectangle 10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47" name="Rectangle 10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48" name="Rectangle 10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49" name="Rectangle 10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50" name="Rectangle 10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51" name="AutoShape 10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52" name="Rectangle 10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53" name="AutoShape 10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5454" name="Rectangle 11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5455" name="Rectangle 11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5456" name="Rectangle 11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5457" name="Rectangle 11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5458" name="Rectangle 11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5459" name="Rectangle 11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5460" name="Rectangle 116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2?</a:t>
            </a:r>
          </a:p>
        </p:txBody>
      </p:sp>
      <p:sp>
        <p:nvSpPr>
          <p:cNvPr id="185461" name="Rectangle 117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5462" name="Rectangle 118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5463" name="Rectangle 119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5464" name="Rectangle 120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5465" name="Rectangle 121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5466" name="Rectangle 122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5467" name="Rectangle 123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5468" name="Rectangle 124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5469" name="Rectangle 125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5470" name="Rectangle 126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5471" name="Rectangle 127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5472" name="Rectangle 12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5473" name="Rectangle 129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5474" name="Rectangle 130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5475" name="Rectangle 131"/>
          <p:cNvSpPr>
            <a:spLocks noChangeArrowheads="1"/>
          </p:cNvSpPr>
          <p:nvPr/>
        </p:nvSpPr>
        <p:spPr bwMode="auto">
          <a:xfrm>
            <a:off x="145152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5476" name="Rectangle 132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5477" name="Rectangle 133"/>
          <p:cNvSpPr>
            <a:spLocks noChangeArrowheads="1"/>
          </p:cNvSpPr>
          <p:nvPr/>
        </p:nvSpPr>
        <p:spPr bwMode="auto">
          <a:xfrm>
            <a:off x="2073600" y="186787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</p:spTree>
    <p:extLst>
      <p:ext uri="{BB962C8B-B14F-4D97-AF65-F5344CB8AC3E}">
        <p14:creationId xmlns:p14="http://schemas.microsoft.com/office/powerpoint/2010/main" val="37193569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7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7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7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7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7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7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7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7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7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7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8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8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8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8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8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8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8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8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8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8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9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9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9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9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9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9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9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97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98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399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00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01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02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03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04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05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06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07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08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09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10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11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12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13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14" name="Rectangle 46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15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16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17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18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19" name="Rectangle 51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20" name="Rectangle 52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21" name="Rectangle 5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22" name="Rectangle 5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23" name="Rectangle 5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24" name="Rectangle 5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25" name="Rectangle 5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26" name="Rectangle 5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27" name="Rectangle 5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28" name="Rectangle 6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29" name="Rectangle 6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30" name="Rectangle 6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31" name="Rectangle 6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32" name="Rectangle 6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33" name="Rectangle 6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34" name="Rectangle 6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35" name="Rectangle 6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36" name="Rectangle 6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37" name="Rectangle 6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38" name="Rectangle 7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39" name="Rectangle 7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40" name="Rectangle 7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41" name="Rectangle 7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42" name="Rectangle 7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43" name="Rectangle 7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44" name="Rectangle 7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45" name="Rectangle 7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46" name="Rectangle 7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47" name="Rectangle 7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48" name="Rectangle 8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49" name="Rectangle 8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50" name="Rectangle 8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51" name="Rectangle 8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52" name="Rectangle 8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53" name="Rectangle 8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54" name="Rectangle 8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55" name="Rectangle 8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56" name="Rectangle 8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57" name="Rectangle 8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58" name="Rectangle 9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59" name="Rectangle 9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60" name="Rectangle 9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61" name="Rectangle 9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62" name="Rectangle 9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63" name="Rectangle 9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64" name="Rectangle 9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65" name="Rectangle 9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66" name="Rectangle 9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67" name="Rectangle 9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68" name="Rectangle 10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69" name="Rectangle 10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70" name="Rectangle 10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71" name="Rectangle 10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72" name="Rectangle 10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73" name="Rectangle 10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74" name="Rectangle 10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75" name="AutoShape 10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76" name="Rectangle 10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77" name="AutoShape 10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6478" name="Rectangle 11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6479" name="Rectangle 11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6480" name="Rectangle 11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6481" name="Rectangle 11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6482" name="Rectangle 11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6483" name="Rectangle 11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6484" name="Rectangle 11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6485" name="Rectangle 11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6486" name="Rectangle 118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6487" name="Rectangle 11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6488" name="Rectangle 120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6489" name="Rectangle 121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6490" name="Rectangle 12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6491" name="Rectangle 123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6492" name="Rectangle 124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6493" name="Rectangle 125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6494" name="Rectangle 126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6495" name="Rectangle 127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6496" name="Rectangle 128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6497" name="Rectangle 129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6498" name="Rectangle 130"/>
          <p:cNvSpPr>
            <a:spLocks noChangeArrowheads="1"/>
          </p:cNvSpPr>
          <p:nvPr/>
        </p:nvSpPr>
        <p:spPr bwMode="auto">
          <a:xfrm>
            <a:off x="145152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6499" name="Rectangle 131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6500" name="Rectangle 132"/>
          <p:cNvSpPr>
            <a:spLocks noChangeArrowheads="1"/>
          </p:cNvSpPr>
          <p:nvPr/>
        </p:nvSpPr>
        <p:spPr bwMode="auto">
          <a:xfrm>
            <a:off x="2073600" y="186787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6501" name="Rectangle 133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6502" name="Rectangle 134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</p:spTree>
    <p:extLst>
      <p:ext uri="{BB962C8B-B14F-4D97-AF65-F5344CB8AC3E}">
        <p14:creationId xmlns:p14="http://schemas.microsoft.com/office/powerpoint/2010/main" val="7083641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39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39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39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39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39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39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0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0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0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0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0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0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0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0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0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0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1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1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1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1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1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1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1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1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1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1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2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21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22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23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24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25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26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27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28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29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30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31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32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33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34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35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36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37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38" name="Rectangle 46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39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40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41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42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43" name="Rectangle 51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44" name="Rectangle 52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45" name="Rectangle 5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46" name="Rectangle 5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47" name="Rectangle 5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48" name="Rectangle 5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49" name="Rectangle 5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50" name="Rectangle 5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51" name="Rectangle 5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52" name="Rectangle 6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53" name="Rectangle 6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54" name="Rectangle 6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55" name="Rectangle 6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56" name="Rectangle 6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57" name="Rectangle 6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58" name="Rectangle 6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59" name="Rectangle 6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60" name="Rectangle 6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61" name="Rectangle 6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62" name="Rectangle 7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63" name="Rectangle 7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64" name="Rectangle 7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65" name="Rectangle 7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66" name="Rectangle 7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67" name="Rectangle 7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68" name="Rectangle 7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69" name="Rectangle 7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70" name="Rectangle 7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71" name="Rectangle 7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72" name="Rectangle 8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73" name="Rectangle 8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74" name="Rectangle 8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75" name="Rectangle 8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76" name="Rectangle 8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77" name="Rectangle 8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78" name="Rectangle 8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79" name="Rectangle 8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80" name="Rectangle 8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81" name="Rectangle 8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82" name="Rectangle 9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83" name="Rectangle 9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84" name="Rectangle 9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85" name="Rectangle 9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86" name="Rectangle 9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87" name="Rectangle 9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88" name="Rectangle 9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89" name="Rectangle 9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90" name="Rectangle 9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91" name="Rectangle 9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92" name="Rectangle 10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93" name="Rectangle 10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94" name="Rectangle 10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95" name="Rectangle 10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96" name="Rectangle 10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97" name="Rectangle 10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98" name="Rectangle 10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499" name="AutoShape 10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500" name="Rectangle 10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501" name="AutoShape 10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7502" name="Rectangle 11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7503" name="Rectangle 11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7504" name="Rectangle 11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7505" name="Rectangle 11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7506" name="Rectangle 11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7507" name="Rectangle 11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7508" name="Rectangle 11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7509" name="Rectangle 11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7510" name="Rectangle 118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7511" name="Rectangle 11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7512" name="Rectangle 120"/>
          <p:cNvSpPr>
            <a:spLocks noChangeArrowheads="1"/>
          </p:cNvSpPr>
          <p:nvPr/>
        </p:nvSpPr>
        <p:spPr bwMode="auto">
          <a:xfrm>
            <a:off x="39398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7513" name="Rectangle 121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87514" name="Rectangle 122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7515" name="Rectangle 123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7516" name="Rectangle 124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7517" name="Rectangle 125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7518" name="Rectangle 126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7519" name="Rectangle 127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7520" name="Rectangle 128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7521" name="Rectangle 129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7522" name="Rectangle 130"/>
          <p:cNvSpPr>
            <a:spLocks noChangeArrowheads="1"/>
          </p:cNvSpPr>
          <p:nvPr/>
        </p:nvSpPr>
        <p:spPr bwMode="auto">
          <a:xfrm>
            <a:off x="145152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7523" name="Rectangle 131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7524" name="Rectangle 132"/>
          <p:cNvSpPr>
            <a:spLocks noChangeArrowheads="1"/>
          </p:cNvSpPr>
          <p:nvPr/>
        </p:nvSpPr>
        <p:spPr bwMode="auto">
          <a:xfrm>
            <a:off x="2073600" y="186787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7525" name="Rectangle 133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7526" name="Rectangle 134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7527" name="Rectangle 13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87528" name="Rectangle 136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</p:spTree>
    <p:extLst>
      <p:ext uri="{BB962C8B-B14F-4D97-AF65-F5344CB8AC3E}">
        <p14:creationId xmlns:p14="http://schemas.microsoft.com/office/powerpoint/2010/main" val="35864707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1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1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2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2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2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2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2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2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2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2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2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2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3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3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3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3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3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3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3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3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3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3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4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4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4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4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4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45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46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47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48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49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50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51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52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53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54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55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56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57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58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59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60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61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62" name="Rectangle 46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63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64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65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66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67" name="Rectangle 51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68" name="Rectangle 52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69" name="Rectangle 5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70" name="Rectangle 5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71" name="Rectangle 5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72" name="Rectangle 5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73" name="Rectangle 5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74" name="Rectangle 5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75" name="Rectangle 5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76" name="Rectangle 6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77" name="Rectangle 6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78" name="Rectangle 6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79" name="Rectangle 6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80" name="Rectangle 6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81" name="Rectangle 6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82" name="Rectangle 6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83" name="Rectangle 6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84" name="Rectangle 6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85" name="Rectangle 6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86" name="Rectangle 7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87" name="Rectangle 7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88" name="Rectangle 7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89" name="Rectangle 7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90" name="Rectangle 7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91" name="Rectangle 7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92" name="Rectangle 7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93" name="Rectangle 7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94" name="Rectangle 7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95" name="Rectangle 7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96" name="Rectangle 8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97" name="Rectangle 8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98" name="Rectangle 8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499" name="Rectangle 8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00" name="Rectangle 8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01" name="Rectangle 8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02" name="Rectangle 8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03" name="Rectangle 8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04" name="Rectangle 8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05" name="Rectangle 8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06" name="Rectangle 9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07" name="Rectangle 9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08" name="Rectangle 9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09" name="Rectangle 9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10" name="Rectangle 9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11" name="Rectangle 9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12" name="Rectangle 9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13" name="Rectangle 9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14" name="Rectangle 9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15" name="Rectangle 9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16" name="Rectangle 10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17" name="Rectangle 10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18" name="Rectangle 10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19" name="Rectangle 10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20" name="Rectangle 10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21" name="Rectangle 10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22" name="Rectangle 10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23" name="AutoShape 10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24" name="Rectangle 10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25" name="AutoShape 10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8526" name="Rectangle 11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8527" name="Rectangle 11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8528" name="Rectangle 11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8529" name="Rectangle 11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8530" name="Rectangle 11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8531" name="Rectangle 11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8532" name="Rectangle 11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8533" name="Rectangle 11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8534" name="Rectangle 118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8535" name="Rectangle 11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8536" name="Rectangle 120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88537" name="Rectangle 121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8538" name="Rectangle 122"/>
          <p:cNvSpPr>
            <a:spLocks noChangeArrowheads="1"/>
          </p:cNvSpPr>
          <p:nvPr/>
        </p:nvSpPr>
        <p:spPr bwMode="auto">
          <a:xfrm>
            <a:off x="14515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8539" name="Rectangle 123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8540" name="Rectangle 124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8541" name="Rectangle 125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8542" name="Rectangle 126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8543" name="Rectangle 127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8544" name="Rectangle 128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8545" name="Rectangle 129"/>
          <p:cNvSpPr>
            <a:spLocks noChangeArrowheads="1"/>
          </p:cNvSpPr>
          <p:nvPr/>
        </p:nvSpPr>
        <p:spPr bwMode="auto">
          <a:xfrm>
            <a:off x="145152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8546" name="Rectangle 130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8547" name="Rectangle 131"/>
          <p:cNvSpPr>
            <a:spLocks noChangeArrowheads="1"/>
          </p:cNvSpPr>
          <p:nvPr/>
        </p:nvSpPr>
        <p:spPr bwMode="auto">
          <a:xfrm>
            <a:off x="2073600" y="186787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8548" name="Rectangle 132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8549" name="Rectangle 133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8550" name="Rectangle 134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88551" name="Rectangle 135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88552" name="Rectangle 136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88553" name="Rectangle 137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</p:spTree>
    <p:extLst>
      <p:ext uri="{BB962C8B-B14F-4D97-AF65-F5344CB8AC3E}">
        <p14:creationId xmlns:p14="http://schemas.microsoft.com/office/powerpoint/2010/main" val="17069220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4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4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4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4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4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4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4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4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5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5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5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5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5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5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5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5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5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5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6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6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6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6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6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6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6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6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6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69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70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71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72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73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74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75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76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77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78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79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80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81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82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83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84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85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86" name="Rectangle 46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87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88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89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90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91" name="Rectangle 51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92" name="Rectangle 52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93" name="Rectangle 5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94" name="Rectangle 5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95" name="Rectangle 5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96" name="Rectangle 5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97" name="Rectangle 5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98" name="Rectangle 5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499" name="Rectangle 5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00" name="Rectangle 6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01" name="Rectangle 6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02" name="Rectangle 6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03" name="Rectangle 6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04" name="Rectangle 6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05" name="Rectangle 6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06" name="Rectangle 6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07" name="Rectangle 6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08" name="Rectangle 6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09" name="Rectangle 6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10" name="Rectangle 7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11" name="Rectangle 7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12" name="Rectangle 7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13" name="Rectangle 7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14" name="Rectangle 7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15" name="Rectangle 7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16" name="Rectangle 7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17" name="Rectangle 7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18" name="Rectangle 7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19" name="Rectangle 7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20" name="Rectangle 8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21" name="Rectangle 8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22" name="Rectangle 8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23" name="Rectangle 8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24" name="Rectangle 8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25" name="Rectangle 8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26" name="Rectangle 8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27" name="Rectangle 8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28" name="Rectangle 8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29" name="Rectangle 8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30" name="Rectangle 9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31" name="Rectangle 9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32" name="Rectangle 9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33" name="Rectangle 9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34" name="Rectangle 9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35" name="Rectangle 9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36" name="Rectangle 9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37" name="Rectangle 9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38" name="Rectangle 9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39" name="Rectangle 9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40" name="Rectangle 10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41" name="Rectangle 10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42" name="Rectangle 10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43" name="Rectangle 10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44" name="Rectangle 10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45" name="Rectangle 10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46" name="Rectangle 10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47" name="AutoShape 10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48" name="Rectangle 10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49" name="AutoShape 10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89550" name="Rectangle 11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9551" name="Rectangle 11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9552" name="Rectangle 11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9553" name="Rectangle 11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89554" name="Rectangle 11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9555" name="Rectangle 11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9556" name="Rectangle 11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9557" name="Rectangle 11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9558" name="Rectangle 118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9559" name="Rectangle 11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9560" name="Rectangle 120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89561" name="Rectangle 121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9562" name="Rectangle 122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9563" name="Rectangle 123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9564" name="Rectangle 12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9565" name="Rectangle 125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9566" name="Rectangle 126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9567" name="Rectangle 127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9568" name="Rectangle 128"/>
          <p:cNvSpPr>
            <a:spLocks noChangeArrowheads="1"/>
          </p:cNvSpPr>
          <p:nvPr/>
        </p:nvSpPr>
        <p:spPr bwMode="auto">
          <a:xfrm>
            <a:off x="145152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9569" name="Rectangle 129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9570" name="Rectangle 130"/>
          <p:cNvSpPr>
            <a:spLocks noChangeArrowheads="1"/>
          </p:cNvSpPr>
          <p:nvPr/>
        </p:nvSpPr>
        <p:spPr bwMode="auto">
          <a:xfrm>
            <a:off x="2073600" y="186787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9571" name="Rectangle 131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89572" name="Rectangle 132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89573" name="Rectangle 133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89574" name="Rectangle 134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89575" name="Rectangle 135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89576" name="Rectangle 136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89577" name="Rectangle 137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89578" name="Rectangle 13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89579" name="Rectangle 13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</p:spTree>
    <p:extLst>
      <p:ext uri="{BB962C8B-B14F-4D97-AF65-F5344CB8AC3E}">
        <p14:creationId xmlns:p14="http://schemas.microsoft.com/office/powerpoint/2010/main" val="3796944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6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6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6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6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7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7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7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7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7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7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7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7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7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7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8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8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8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8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8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8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8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8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8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8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9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9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9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93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94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95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96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97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98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499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00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01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02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03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04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05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06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07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08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09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10" name="Rectangle 46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11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12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13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14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15" name="Rectangle 51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16" name="Rectangle 52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17" name="Rectangle 5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18" name="Rectangle 5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19" name="Rectangle 5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20" name="Rectangle 5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21" name="Rectangle 5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22" name="Rectangle 5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23" name="Rectangle 5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24" name="Rectangle 6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25" name="Rectangle 6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26" name="Rectangle 6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27" name="Rectangle 6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28" name="Rectangle 6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29" name="Rectangle 6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30" name="Rectangle 6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31" name="Rectangle 6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32" name="Rectangle 6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33" name="Rectangle 6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34" name="Rectangle 7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35" name="Rectangle 7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36" name="Rectangle 7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37" name="Rectangle 7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38" name="Rectangle 7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39" name="Rectangle 7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40" name="Rectangle 7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41" name="Rectangle 7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42" name="Rectangle 7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43" name="Rectangle 7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44" name="Rectangle 8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45" name="Rectangle 8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46" name="Rectangle 8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47" name="Rectangle 8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48" name="Rectangle 8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49" name="Rectangle 8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50" name="Rectangle 8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51" name="Rectangle 8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52" name="Rectangle 8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53" name="Rectangle 8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54" name="Rectangle 9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55" name="Rectangle 9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56" name="Rectangle 9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57" name="Rectangle 9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58" name="Rectangle 9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59" name="Rectangle 9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60" name="Rectangle 9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61" name="Rectangle 9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62" name="Rectangle 9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63" name="Rectangle 9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64" name="Rectangle 10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65" name="Rectangle 10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66" name="Rectangle 10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67" name="Rectangle 10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68" name="Rectangle 10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69" name="Rectangle 10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70" name="Rectangle 10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71" name="AutoShape 10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72" name="Rectangle 10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73" name="AutoShape 10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0574" name="Rectangle 11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0575" name="Rectangle 11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0576" name="Rectangle 11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0577" name="Rectangle 11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0578" name="Rectangle 11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0579" name="Rectangle 11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0580" name="Rectangle 11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0581" name="Rectangle 11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0582" name="Rectangle 118"/>
          <p:cNvSpPr>
            <a:spLocks noChangeArrowheads="1"/>
          </p:cNvSpPr>
          <p:nvPr/>
        </p:nvSpPr>
        <p:spPr bwMode="auto">
          <a:xfrm>
            <a:off x="33177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0583" name="Rectangle 11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0584" name="Rectangle 120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0585" name="Rectangle 121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0586" name="Rectangle 122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0587" name="Rectangle 123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0588" name="Rectangle 12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0589" name="Rectangle 125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0590" name="Rectangle 126"/>
          <p:cNvSpPr>
            <a:spLocks noChangeArrowheads="1"/>
          </p:cNvSpPr>
          <p:nvPr/>
        </p:nvSpPr>
        <p:spPr bwMode="auto">
          <a:xfrm>
            <a:off x="145152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0591" name="Rectangle 127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0592" name="Rectangle 128"/>
          <p:cNvSpPr>
            <a:spLocks noChangeArrowheads="1"/>
          </p:cNvSpPr>
          <p:nvPr/>
        </p:nvSpPr>
        <p:spPr bwMode="auto">
          <a:xfrm>
            <a:off x="2073600" y="186787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0593" name="Rectangle 129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0594" name="Rectangle 130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0595" name="Rectangle 131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0596" name="Rectangle 132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0597" name="Rectangle 133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0598" name="Rectangle 134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0599" name="Rectangle 135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0600" name="Rectangle 136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0601" name="Rectangle 137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0602" name="Rectangle 138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0603" name="Rectangle 139"/>
          <p:cNvSpPr>
            <a:spLocks noChangeArrowheads="1"/>
          </p:cNvSpPr>
          <p:nvPr/>
        </p:nvSpPr>
        <p:spPr bwMode="auto">
          <a:xfrm>
            <a:off x="207360" y="311360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0604" name="Rectangle 140"/>
          <p:cNvSpPr>
            <a:spLocks noChangeArrowheads="1"/>
          </p:cNvSpPr>
          <p:nvPr/>
        </p:nvSpPr>
        <p:spPr bwMode="auto">
          <a:xfrm>
            <a:off x="829440" y="249146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</p:spTree>
    <p:extLst>
      <p:ext uri="{BB962C8B-B14F-4D97-AF65-F5344CB8AC3E}">
        <p14:creationId xmlns:p14="http://schemas.microsoft.com/office/powerpoint/2010/main" val="42779684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49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49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49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49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49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49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49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49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49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49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0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0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0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0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0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0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0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0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0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0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1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1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1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1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1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1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1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17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18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19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20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21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22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23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24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25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26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27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28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29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30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31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32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33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34" name="Rectangle 46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35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36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37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38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39" name="Rectangle 51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40" name="Rectangle 52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41" name="Rectangle 5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42" name="Rectangle 5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43" name="Rectangle 5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44" name="Rectangle 5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45" name="Rectangle 5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46" name="Rectangle 5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47" name="Rectangle 5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48" name="Rectangle 6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49" name="Rectangle 6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50" name="Rectangle 6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51" name="Rectangle 6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52" name="Rectangle 6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53" name="Rectangle 6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54" name="Rectangle 6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55" name="Rectangle 6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56" name="Rectangle 6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57" name="Rectangle 6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58" name="Rectangle 7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59" name="Rectangle 7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60" name="Rectangle 7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61" name="Rectangle 7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62" name="Rectangle 7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63" name="Rectangle 7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64" name="Rectangle 7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65" name="Rectangle 7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66" name="Rectangle 7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67" name="Rectangle 7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68" name="Rectangle 8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69" name="Rectangle 8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70" name="Rectangle 8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71" name="Rectangle 8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72" name="Rectangle 8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73" name="Rectangle 8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74" name="Rectangle 8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75" name="Rectangle 8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76" name="Rectangle 8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77" name="Rectangle 8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78" name="Rectangle 9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79" name="Rectangle 9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80" name="Rectangle 9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81" name="Rectangle 9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82" name="Rectangle 9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83" name="Rectangle 9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84" name="Rectangle 9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85" name="Rectangle 9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86" name="Rectangle 9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87" name="Rectangle 9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88" name="Rectangle 10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89" name="Rectangle 10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90" name="Rectangle 10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91" name="Rectangle 10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92" name="Rectangle 10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93" name="Rectangle 10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94" name="Rectangle 10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95" name="AutoShape 10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96" name="Rectangle 10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97" name="AutoShape 10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1598" name="Rectangle 11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1599" name="Rectangle 11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1600" name="Rectangle 11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1601" name="Rectangle 11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1602" name="Rectangle 11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1603" name="Rectangle 11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1604" name="Rectangle 11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1605" name="Rectangle 11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1606" name="Rectangle 118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1607" name="Rectangle 119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1608" name="Rectangle 120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1609" name="Rectangle 12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1610" name="Rectangle 122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1611" name="Rectangle 123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1612" name="Rectangle 124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1613" name="Rectangle 125"/>
          <p:cNvSpPr>
            <a:spLocks noChangeArrowheads="1"/>
          </p:cNvSpPr>
          <p:nvPr/>
        </p:nvSpPr>
        <p:spPr bwMode="auto">
          <a:xfrm>
            <a:off x="145152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1614" name="Rectangle 126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1615" name="Rectangle 127"/>
          <p:cNvSpPr>
            <a:spLocks noChangeArrowheads="1"/>
          </p:cNvSpPr>
          <p:nvPr/>
        </p:nvSpPr>
        <p:spPr bwMode="auto">
          <a:xfrm>
            <a:off x="2073600" y="186787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1616" name="Rectangle 128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1617" name="Rectangle 129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1618" name="Rectangle 13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1619" name="Rectangle 131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1620" name="Rectangle 132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1621" name="Rectangle 133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1622" name="Rectangle 134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1623" name="Rectangle 13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1624" name="Rectangle 136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1625" name="Rectangle 137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1626" name="Rectangle 138"/>
          <p:cNvSpPr>
            <a:spLocks noChangeArrowheads="1"/>
          </p:cNvSpPr>
          <p:nvPr/>
        </p:nvSpPr>
        <p:spPr bwMode="auto">
          <a:xfrm>
            <a:off x="207360" y="311360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1627" name="Rectangle 139"/>
          <p:cNvSpPr>
            <a:spLocks noChangeArrowheads="1"/>
          </p:cNvSpPr>
          <p:nvPr/>
        </p:nvSpPr>
        <p:spPr bwMode="auto">
          <a:xfrm>
            <a:off x="829440" y="249146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1628" name="Rectangle 140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1629" name="Rectangle 141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1630" name="Rectangle 142"/>
          <p:cNvSpPr>
            <a:spLocks noChangeArrowheads="1"/>
          </p:cNvSpPr>
          <p:nvPr/>
        </p:nvSpPr>
        <p:spPr bwMode="auto">
          <a:xfrm>
            <a:off x="331776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</p:spTree>
    <p:extLst>
      <p:ext uri="{BB962C8B-B14F-4D97-AF65-F5344CB8AC3E}">
        <p14:creationId xmlns:p14="http://schemas.microsoft.com/office/powerpoint/2010/main" val="16434754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1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1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1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1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1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1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2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2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2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2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2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2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2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2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2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2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3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3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3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3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3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3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3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3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3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3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4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41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42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43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44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45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46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47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48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49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50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51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52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53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54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55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56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57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58" name="Rectangle 46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59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60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61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62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63" name="Rectangle 51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64" name="Rectangle 52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65" name="Rectangle 5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66" name="Rectangle 5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67" name="Rectangle 5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68" name="Rectangle 5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69" name="Rectangle 5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70" name="Rectangle 5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71" name="Rectangle 5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72" name="Rectangle 6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73" name="Rectangle 6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74" name="Rectangle 6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75" name="Rectangle 6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76" name="Rectangle 6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77" name="Rectangle 6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78" name="Rectangle 6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79" name="Rectangle 6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80" name="Rectangle 6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81" name="Rectangle 6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82" name="Rectangle 7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83" name="Rectangle 7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84" name="Rectangle 7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85" name="Rectangle 7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86" name="Rectangle 7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87" name="Rectangle 7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88" name="Rectangle 7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89" name="Rectangle 7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90" name="Rectangle 7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91" name="Rectangle 7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92" name="Rectangle 8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93" name="Rectangle 8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94" name="Rectangle 8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95" name="Rectangle 8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96" name="Rectangle 8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97" name="Rectangle 8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98" name="Rectangle 8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599" name="Rectangle 8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00" name="Rectangle 8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01" name="Rectangle 8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02" name="Rectangle 9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03" name="Rectangle 9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04" name="Rectangle 9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05" name="Rectangle 9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06" name="Rectangle 9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07" name="Rectangle 9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08" name="Rectangle 9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09" name="Rectangle 9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10" name="Rectangle 9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11" name="Rectangle 9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12" name="Rectangle 10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13" name="Rectangle 10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14" name="Rectangle 10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15" name="Rectangle 10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16" name="Rectangle 10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17" name="Rectangle 10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18" name="Rectangle 10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19" name="AutoShape 10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20" name="Rectangle 10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21" name="AutoShape 10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2622" name="Rectangle 11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2623" name="Rectangle 11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2624" name="Rectangle 11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2625" name="Rectangle 11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2626" name="Rectangle 11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2627" name="Rectangle 11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2628" name="Rectangle 11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2629" name="Rectangle 11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2630" name="Rectangle 118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2631" name="Rectangle 119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2632" name="Rectangle 120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2633" name="Rectangle 12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2634" name="Rectangle 122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2635" name="Rectangle 123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2636" name="Rectangle 124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2637" name="Rectangle 125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2638" name="Rectangle 126"/>
          <p:cNvSpPr>
            <a:spLocks noChangeArrowheads="1"/>
          </p:cNvSpPr>
          <p:nvPr/>
        </p:nvSpPr>
        <p:spPr bwMode="auto">
          <a:xfrm>
            <a:off x="2073600" y="186787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2639" name="Rectangle 127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2640" name="Rectangle 128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2641" name="Rectangle 12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2642" name="Rectangle 130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2643" name="Rectangle 131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2644" name="Rectangle 132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2645" name="Rectangle 133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2646" name="Rectangle 134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2647" name="Rectangle 135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2648" name="Rectangle 136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2649" name="Rectangle 137"/>
          <p:cNvSpPr>
            <a:spLocks noChangeArrowheads="1"/>
          </p:cNvSpPr>
          <p:nvPr/>
        </p:nvSpPr>
        <p:spPr bwMode="auto">
          <a:xfrm>
            <a:off x="207360" y="311360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2650" name="Rectangle 138"/>
          <p:cNvSpPr>
            <a:spLocks noChangeArrowheads="1"/>
          </p:cNvSpPr>
          <p:nvPr/>
        </p:nvSpPr>
        <p:spPr bwMode="auto">
          <a:xfrm>
            <a:off x="829440" y="249146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2651" name="Rectangle 139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2652" name="Rectangle 140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2653" name="Rectangle 141"/>
          <p:cNvSpPr>
            <a:spLocks noChangeArrowheads="1"/>
          </p:cNvSpPr>
          <p:nvPr/>
        </p:nvSpPr>
        <p:spPr bwMode="auto">
          <a:xfrm>
            <a:off x="331776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2654" name="Rectangle 142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2655" name="Rectangle 143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</p:spTree>
    <p:extLst>
      <p:ext uri="{BB962C8B-B14F-4D97-AF65-F5344CB8AC3E}">
        <p14:creationId xmlns:p14="http://schemas.microsoft.com/office/powerpoint/2010/main" val="39445322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3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3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4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4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4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4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4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4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4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4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4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5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5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5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5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5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5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5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5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5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5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6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6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6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6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6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65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66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67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68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69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70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71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72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73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74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75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76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77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78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79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80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81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82" name="Rectangle 46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83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84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85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86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87" name="Rectangle 51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88" name="Rectangle 52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89" name="Rectangle 5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90" name="Rectangle 5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91" name="Rectangle 5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92" name="Rectangle 5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93" name="Rectangle 5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94" name="Rectangle 5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95" name="Rectangle 5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96" name="Rectangle 6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97" name="Rectangle 6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98" name="Rectangle 6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599" name="Rectangle 6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00" name="Rectangle 6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01" name="Rectangle 6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02" name="Rectangle 6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03" name="Rectangle 6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04" name="Rectangle 6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05" name="Rectangle 6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06" name="Rectangle 7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07" name="Rectangle 7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08" name="Rectangle 7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09" name="Rectangle 7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10" name="Rectangle 7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11" name="Rectangle 7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12" name="Rectangle 7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13" name="Rectangle 7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14" name="Rectangle 7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15" name="Rectangle 7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16" name="Rectangle 8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17" name="Rectangle 8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18" name="Rectangle 8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19" name="Rectangle 8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20" name="Rectangle 8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21" name="Rectangle 8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22" name="Rectangle 8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23" name="Rectangle 8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24" name="Rectangle 8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25" name="Rectangle 8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26" name="Rectangle 9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27" name="Rectangle 9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28" name="Rectangle 9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29" name="Rectangle 9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30" name="Rectangle 9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31" name="Rectangle 9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32" name="Rectangle 9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33" name="Rectangle 9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34" name="Rectangle 9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35" name="Rectangle 9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36" name="Rectangle 10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37" name="Rectangle 10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38" name="Rectangle 10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39" name="Rectangle 10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40" name="Rectangle 10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41" name="Rectangle 10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42" name="Rectangle 10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43" name="AutoShape 10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44" name="Rectangle 10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45" name="AutoShape 10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3646" name="Rectangle 11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3647" name="Rectangle 11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3648" name="Rectangle 11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3649" name="Rectangle 11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3650" name="Rectangle 11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3651" name="Rectangle 11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3652" name="Rectangle 11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3653" name="Rectangle 11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3654" name="Rectangle 11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3655" name="Rectangle 119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3656" name="Rectangle 120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3657" name="Rectangle 121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3658" name="Rectangle 122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3659" name="Rectangle 123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3660" name="Rectangle 124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3661" name="Rectangle 125"/>
          <p:cNvSpPr>
            <a:spLocks noChangeArrowheads="1"/>
          </p:cNvSpPr>
          <p:nvPr/>
        </p:nvSpPr>
        <p:spPr bwMode="auto">
          <a:xfrm>
            <a:off x="2073600" y="186787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3662" name="Rectangle 126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3663" name="Rectangle 12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3664" name="Rectangle 128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3665" name="Rectangle 129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3666" name="Rectangle 130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3667" name="Rectangle 131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3668" name="Rectangle 132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3669" name="Rectangle 133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3670" name="Rectangle 134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3671" name="Rectangle 135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3672" name="Rectangle 136"/>
          <p:cNvSpPr>
            <a:spLocks noChangeArrowheads="1"/>
          </p:cNvSpPr>
          <p:nvPr/>
        </p:nvSpPr>
        <p:spPr bwMode="auto">
          <a:xfrm>
            <a:off x="207360" y="311360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3673" name="Rectangle 137"/>
          <p:cNvSpPr>
            <a:spLocks noChangeArrowheads="1"/>
          </p:cNvSpPr>
          <p:nvPr/>
        </p:nvSpPr>
        <p:spPr bwMode="auto">
          <a:xfrm>
            <a:off x="829440" y="249146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3674" name="Rectangle 138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3675" name="Rectangle 13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3676" name="Rectangle 140"/>
          <p:cNvSpPr>
            <a:spLocks noChangeArrowheads="1"/>
          </p:cNvSpPr>
          <p:nvPr/>
        </p:nvSpPr>
        <p:spPr bwMode="auto">
          <a:xfrm>
            <a:off x="331776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3677" name="Rectangle 141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3678" name="Rectangle 142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3679" name="Rectangle 14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3680" name="Rectangle 144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</p:spTree>
    <p:extLst>
      <p:ext uri="{BB962C8B-B14F-4D97-AF65-F5344CB8AC3E}">
        <p14:creationId xmlns:p14="http://schemas.microsoft.com/office/powerpoint/2010/main" val="38049723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03563" y="893145"/>
            <a:ext cx="8189987" cy="5718549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1701" y="893146"/>
            <a:ext cx="7383852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Make a </a:t>
            </a:r>
            <a:r>
              <a:rPr lang="en-US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of paths</a:t>
            </a:r>
            <a:endParaRPr lang="en-US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 a path with just the start in the </a:t>
            </a:r>
            <a:r>
              <a:rPr lang="en-US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  <a:endParaRPr lang="en-US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While the </a:t>
            </a:r>
            <a:r>
              <a:rPr lang="en-US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isn’t empty </a:t>
            </a:r>
            <a:endParaRPr lang="en-US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Take a path out of the </a:t>
            </a:r>
            <a:r>
              <a:rPr lang="en-US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  <a:endParaRPr lang="en-US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Call the last node in the path “</a:t>
            </a:r>
            <a:r>
              <a:rPr lang="en-US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</a:t>
            </a:r>
            <a:endParaRPr lang="en-US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If “</a:t>
            </a:r>
            <a:r>
              <a:rPr lang="en-US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 is the goal, you are done.</a:t>
            </a:r>
            <a:endParaRPr lang="en-US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If you have seen </a:t>
            </a:r>
            <a:r>
              <a:rPr lang="en-US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</a:t>
            </a:r>
            <a:r>
              <a:rPr lang="en-US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de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before, skip it.</a:t>
            </a:r>
            <a:endParaRPr lang="en-US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for all neighbors of </a:t>
            </a:r>
            <a:r>
              <a:rPr lang="en-US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endParaRPr lang="en-US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Make a </a:t>
            </a:r>
            <a:r>
              <a:rPr lang="en-US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path + neighbor    </a:t>
            </a:r>
          </a:p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dd the new path to the </a:t>
            </a:r>
            <a:r>
              <a:rPr lang="en-US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Search </a:t>
            </a:r>
            <a:r>
              <a:rPr lang="en-US" sz="4600" dirty="0" err="1" smtClean="0">
                <a:latin typeface="Calibri"/>
                <a:cs typeface="Calibri"/>
              </a:rPr>
              <a:t>Pseudocode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5333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6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6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6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6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6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6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6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6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7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7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7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7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7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7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7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7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7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7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8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8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8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8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8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8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8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8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8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89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90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91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92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93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94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95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96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97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98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599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00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01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02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03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04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05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06" name="Rectangle 46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07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08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09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10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11" name="Rectangle 51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12" name="Rectangle 52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13" name="Rectangle 5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14" name="Rectangle 5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15" name="Rectangle 5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16" name="Rectangle 5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17" name="Rectangle 5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18" name="Rectangle 5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19" name="Rectangle 5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20" name="Rectangle 6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21" name="Rectangle 6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22" name="Rectangle 6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23" name="Rectangle 6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24" name="Rectangle 6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25" name="Rectangle 6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26" name="Rectangle 6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27" name="Rectangle 6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28" name="Rectangle 6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29" name="Rectangle 6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30" name="Rectangle 7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31" name="Rectangle 7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32" name="Rectangle 7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33" name="Rectangle 7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34" name="Rectangle 7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35" name="Rectangle 7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36" name="Rectangle 7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37" name="Rectangle 7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38" name="Rectangle 7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39" name="Rectangle 7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40" name="Rectangle 8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41" name="Rectangle 8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42" name="Rectangle 8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43" name="Rectangle 8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44" name="Rectangle 8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45" name="Rectangle 8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46" name="Rectangle 8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47" name="Rectangle 8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48" name="Rectangle 8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49" name="Rectangle 8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50" name="Rectangle 9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51" name="Rectangle 9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52" name="Rectangle 9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53" name="Rectangle 9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54" name="Rectangle 9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55" name="Rectangle 9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56" name="Rectangle 9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57" name="Rectangle 9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58" name="Rectangle 9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59" name="Rectangle 9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60" name="Rectangle 10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61" name="Rectangle 10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62" name="Rectangle 10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63" name="Rectangle 10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64" name="Rectangle 10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65" name="Rectangle 10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66" name="Rectangle 10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67" name="AutoShape 10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68" name="Rectangle 10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69" name="AutoShape 10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4670" name="Rectangle 11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4671" name="Rectangle 11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4672" name="Rectangle 11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4673" name="Rectangle 11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4674" name="Rectangle 11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4675" name="Rectangle 11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4676" name="Rectangle 11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4677" name="Rectangle 11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4678" name="Rectangle 11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4679" name="Rectangle 119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4680" name="Rectangle 120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4681" name="Rectangle 121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4682" name="Rectangle 122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4683" name="Rectangle 123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4684" name="Rectangle 124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4685" name="Rectangle 125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4686" name="Rectangle 126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4687" name="Rectangle 127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4688" name="Rectangle 128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4689" name="Rectangle 129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4690" name="Rectangle 130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4691" name="Rectangle 131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4692" name="Rectangle 132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4693" name="Rectangle 133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4694" name="Rectangle 134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4695" name="Rectangle 135"/>
          <p:cNvSpPr>
            <a:spLocks noChangeArrowheads="1"/>
          </p:cNvSpPr>
          <p:nvPr/>
        </p:nvSpPr>
        <p:spPr bwMode="auto">
          <a:xfrm>
            <a:off x="207360" y="311360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4696" name="Rectangle 136"/>
          <p:cNvSpPr>
            <a:spLocks noChangeArrowheads="1"/>
          </p:cNvSpPr>
          <p:nvPr/>
        </p:nvSpPr>
        <p:spPr bwMode="auto">
          <a:xfrm>
            <a:off x="829440" y="249146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4697" name="Rectangle 137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4698" name="Rectangle 138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4699" name="Rectangle 139"/>
          <p:cNvSpPr>
            <a:spLocks noChangeArrowheads="1"/>
          </p:cNvSpPr>
          <p:nvPr/>
        </p:nvSpPr>
        <p:spPr bwMode="auto">
          <a:xfrm>
            <a:off x="331776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4700" name="Rectangle 140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4701" name="Rectangle 141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4702" name="Rectangle 14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4703" name="Rectangle 143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4704" name="Rectangle 144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4705" name="Rectangle 145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</p:spTree>
    <p:extLst>
      <p:ext uri="{BB962C8B-B14F-4D97-AF65-F5344CB8AC3E}">
        <p14:creationId xmlns:p14="http://schemas.microsoft.com/office/powerpoint/2010/main" val="38347077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58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58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58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58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59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59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59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59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59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59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59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59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59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59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0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0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0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0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0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0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0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0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0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0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1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1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1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13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14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15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16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17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18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19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20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21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22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23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24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25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26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27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28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29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30" name="Rectangle 46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31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32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33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34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35" name="Rectangle 51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36" name="Rectangle 52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37" name="Rectangle 5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38" name="Rectangle 5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39" name="Rectangle 5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40" name="Rectangle 5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41" name="Rectangle 5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42" name="Rectangle 5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43" name="Rectangle 5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44" name="Rectangle 6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45" name="Rectangle 6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46" name="Rectangle 6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47" name="Rectangle 6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48" name="Rectangle 6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49" name="Rectangle 6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50" name="Rectangle 6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51" name="Rectangle 6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52" name="Rectangle 6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53" name="Rectangle 6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54" name="Rectangle 7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55" name="Rectangle 7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56" name="Rectangle 7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57" name="Rectangle 7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58" name="Rectangle 7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59" name="Rectangle 7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60" name="Rectangle 7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61" name="Rectangle 7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62" name="Rectangle 7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63" name="Rectangle 7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64" name="Rectangle 8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65" name="Rectangle 8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66" name="Rectangle 8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67" name="Rectangle 8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68" name="Rectangle 8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69" name="Rectangle 8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70" name="Rectangle 8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71" name="Rectangle 8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72" name="Rectangle 8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73" name="Rectangle 8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74" name="Rectangle 9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75" name="Rectangle 9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76" name="Rectangle 9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77" name="Rectangle 9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78" name="Rectangle 9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79" name="Rectangle 9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80" name="Rectangle 9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81" name="Rectangle 9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82" name="Rectangle 9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83" name="Rectangle 9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84" name="Rectangle 10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85" name="Rectangle 10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86" name="Rectangle 10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87" name="Rectangle 10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88" name="Rectangle 10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89" name="Rectangle 10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90" name="Rectangle 10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91" name="AutoShape 10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92" name="Rectangle 10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93" name="AutoShape 10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5694" name="Rectangle 11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5695" name="Rectangle 11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5696" name="Rectangle 11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5697" name="Rectangle 11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5698" name="Rectangle 11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5699" name="Rectangle 11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5700" name="Rectangle 11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5701" name="Rectangle 11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5702" name="Rectangle 11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5703" name="Rectangle 119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5704" name="Rectangle 120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5705" name="Rectangle 121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5706" name="Rectangle 122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5707" name="Rectangle 123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5708" name="Rectangle 124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5709" name="Rectangle 125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5710" name="Rectangle 126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5711" name="Rectangle 127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5712" name="Rectangle 128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5713" name="Rectangle 129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5714" name="Rectangle 130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5715" name="Rectangle 131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5716" name="Rectangle 132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5717" name="Rectangle 133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5718" name="Rectangle 134"/>
          <p:cNvSpPr>
            <a:spLocks noChangeArrowheads="1"/>
          </p:cNvSpPr>
          <p:nvPr/>
        </p:nvSpPr>
        <p:spPr bwMode="auto">
          <a:xfrm>
            <a:off x="207360" y="311360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5719" name="Rectangle 135"/>
          <p:cNvSpPr>
            <a:spLocks noChangeArrowheads="1"/>
          </p:cNvSpPr>
          <p:nvPr/>
        </p:nvSpPr>
        <p:spPr bwMode="auto">
          <a:xfrm>
            <a:off x="829440" y="249146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5720" name="Rectangle 136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5721" name="Rectangle 137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5722" name="Rectangle 138"/>
          <p:cNvSpPr>
            <a:spLocks noChangeArrowheads="1"/>
          </p:cNvSpPr>
          <p:nvPr/>
        </p:nvSpPr>
        <p:spPr bwMode="auto">
          <a:xfrm>
            <a:off x="331776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5723" name="Rectangle 139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5724" name="Rectangle 140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5725" name="Rectangle 14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5726" name="Rectangle 142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5727" name="Rectangle 143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5728" name="Rectangle 144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5729" name="Rectangle 145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5730" name="Rectangle 146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</p:spTree>
    <p:extLst>
      <p:ext uri="{BB962C8B-B14F-4D97-AF65-F5344CB8AC3E}">
        <p14:creationId xmlns:p14="http://schemas.microsoft.com/office/powerpoint/2010/main" val="9679832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1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1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1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1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1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1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1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1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1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2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2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2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2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2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2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2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2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2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2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3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3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3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3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3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3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3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37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38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39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40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41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42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43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44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45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46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47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48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49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50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51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52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53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54" name="Rectangle 46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55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56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57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58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59" name="Rectangle 51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60" name="Rectangle 52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61" name="Rectangle 5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62" name="Rectangle 5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63" name="Rectangle 5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64" name="Rectangle 5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65" name="Rectangle 5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66" name="Rectangle 5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67" name="Rectangle 5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68" name="Rectangle 6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69" name="Rectangle 6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70" name="Rectangle 6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71" name="Rectangle 6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72" name="Rectangle 6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73" name="Rectangle 6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74" name="Rectangle 6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75" name="Rectangle 6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76" name="Rectangle 6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77" name="Rectangle 6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78" name="Rectangle 7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79" name="Rectangle 7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80" name="Rectangle 7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81" name="Rectangle 7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82" name="Rectangle 7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83" name="Rectangle 7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84" name="Rectangle 7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85" name="Rectangle 7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86" name="Rectangle 7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87" name="Rectangle 7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88" name="Rectangle 8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89" name="Rectangle 8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90" name="Rectangle 8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91" name="Rectangle 8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92" name="Rectangle 8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93" name="Rectangle 8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94" name="Rectangle 8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95" name="Rectangle 8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96" name="Rectangle 8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97" name="Rectangle 8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98" name="Rectangle 9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699" name="Rectangle 9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700" name="Rectangle 9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701" name="Rectangle 9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702" name="Rectangle 9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703" name="Rectangle 9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704" name="Rectangle 9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705" name="Rectangle 9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706" name="Rectangle 9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707" name="Rectangle 9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708" name="Rectangle 10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709" name="Rectangle 10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710" name="Rectangle 10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711" name="Rectangle 10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712" name="Rectangle 10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713" name="Rectangle 10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714" name="Rectangle 10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715" name="AutoShape 10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716" name="Rectangle 10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717" name="AutoShape 10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6718" name="Rectangle 11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6719" name="Rectangle 11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6720" name="Rectangle 11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6721" name="Rectangle 11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6722" name="Rectangle 11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6723" name="Rectangle 11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6724" name="Rectangle 11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6725" name="Rectangle 11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6726" name="Rectangle 11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6727" name="Rectangle 119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6728" name="Rectangle 120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6729" name="Rectangle 121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6730" name="Rectangle 122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6731" name="Rectangle 123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6732" name="Rectangle 124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6733" name="Rectangle 12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6734" name="Rectangle 126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6735" name="Rectangle 127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6736" name="Rectangle 128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6737" name="Rectangle 129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6738" name="Rectangle 13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6739" name="Rectangle 131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6740" name="Rectangle 132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6741" name="Rectangle 133"/>
          <p:cNvSpPr>
            <a:spLocks noChangeArrowheads="1"/>
          </p:cNvSpPr>
          <p:nvPr/>
        </p:nvSpPr>
        <p:spPr bwMode="auto">
          <a:xfrm>
            <a:off x="207360" y="311360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6742" name="Rectangle 134"/>
          <p:cNvSpPr>
            <a:spLocks noChangeArrowheads="1"/>
          </p:cNvSpPr>
          <p:nvPr/>
        </p:nvSpPr>
        <p:spPr bwMode="auto">
          <a:xfrm>
            <a:off x="829440" y="249146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6743" name="Rectangle 135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6744" name="Rectangle 136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6745" name="Rectangle 137"/>
          <p:cNvSpPr>
            <a:spLocks noChangeArrowheads="1"/>
          </p:cNvSpPr>
          <p:nvPr/>
        </p:nvSpPr>
        <p:spPr bwMode="auto">
          <a:xfrm>
            <a:off x="331776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6746" name="Rectangle 138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6747" name="Rectangle 139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6748" name="Rectangle 140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6749" name="Rectangle 141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6750" name="Rectangle 142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6751" name="Rectangle 143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6752" name="Rectangle 144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6753" name="Rectangle 145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6754" name="Rectangle 146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6755" name="Rectangle 14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</p:spTree>
    <p:extLst>
      <p:ext uri="{BB962C8B-B14F-4D97-AF65-F5344CB8AC3E}">
        <p14:creationId xmlns:p14="http://schemas.microsoft.com/office/powerpoint/2010/main" val="22080109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3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3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3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3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3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3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4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4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4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4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4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4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4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4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4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4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5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5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5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5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5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5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5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5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5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5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6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61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62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63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64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65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66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67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68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69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70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71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72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73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74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75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76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77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78" name="Rectangle 46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79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80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81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82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83" name="Rectangle 51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84" name="Rectangle 52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85" name="Rectangle 5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86" name="Rectangle 5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87" name="Rectangle 5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88" name="Rectangle 5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89" name="Rectangle 5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90" name="Rectangle 5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91" name="Rectangle 5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92" name="Rectangle 6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93" name="Rectangle 6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94" name="Rectangle 6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95" name="Rectangle 6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96" name="Rectangle 6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97" name="Rectangle 6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98" name="Rectangle 6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699" name="Rectangle 6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00" name="Rectangle 6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01" name="Rectangle 6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02" name="Rectangle 7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03" name="Rectangle 7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04" name="Rectangle 7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05" name="Rectangle 7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06" name="Rectangle 7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07" name="Rectangle 7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08" name="Rectangle 7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09" name="Rectangle 7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10" name="Rectangle 7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11" name="Rectangle 7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12" name="Rectangle 8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13" name="Rectangle 8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14" name="Rectangle 8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15" name="Rectangle 8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16" name="Rectangle 8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17" name="Rectangle 8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18" name="Rectangle 8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19" name="Rectangle 8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20" name="Rectangle 8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21" name="Rectangle 8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22" name="Rectangle 9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23" name="Rectangle 9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24" name="Rectangle 9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25" name="Rectangle 9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26" name="Rectangle 9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27" name="Rectangle 9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28" name="Rectangle 9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29" name="Rectangle 9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30" name="Rectangle 9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31" name="Rectangle 9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32" name="Rectangle 10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33" name="Rectangle 10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34" name="Rectangle 10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35" name="Rectangle 10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36" name="Rectangle 10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37" name="Rectangle 10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38" name="Rectangle 10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39" name="AutoShape 10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40" name="Rectangle 10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41" name="AutoShape 10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7742" name="Rectangle 11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7743" name="Rectangle 11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7744" name="Rectangle 11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7745" name="Rectangle 11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7746" name="Rectangle 11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7747" name="Rectangle 11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7748" name="Rectangle 11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7749" name="Rectangle 11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7750" name="Rectangle 11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7751" name="Rectangle 119"/>
          <p:cNvSpPr>
            <a:spLocks noChangeArrowheads="1"/>
          </p:cNvSpPr>
          <p:nvPr/>
        </p:nvSpPr>
        <p:spPr bwMode="auto">
          <a:xfrm>
            <a:off x="456192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197752" name="Rectangle 120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7753" name="Rectangle 121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7754" name="Rectangle 122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7755" name="Rectangle 123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7756" name="Rectangle 124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7757" name="Rectangle 125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7758" name="Rectangle 126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7759" name="Rectangle 127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7760" name="Rectangle 128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7761" name="Rectangle 129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7762" name="Rectangle 13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7763" name="Rectangle 131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7764" name="Rectangle 132"/>
          <p:cNvSpPr>
            <a:spLocks noChangeArrowheads="1"/>
          </p:cNvSpPr>
          <p:nvPr/>
        </p:nvSpPr>
        <p:spPr bwMode="auto">
          <a:xfrm>
            <a:off x="207360" y="311360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7765" name="Rectangle 133"/>
          <p:cNvSpPr>
            <a:spLocks noChangeArrowheads="1"/>
          </p:cNvSpPr>
          <p:nvPr/>
        </p:nvSpPr>
        <p:spPr bwMode="auto">
          <a:xfrm>
            <a:off x="829440" y="249146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7766" name="Rectangle 134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7767" name="Rectangle 135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7768" name="Rectangle 136"/>
          <p:cNvSpPr>
            <a:spLocks noChangeArrowheads="1"/>
          </p:cNvSpPr>
          <p:nvPr/>
        </p:nvSpPr>
        <p:spPr bwMode="auto">
          <a:xfrm>
            <a:off x="331776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7769" name="Rectangle 137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7770" name="Rectangle 138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7771" name="Rectangle 13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7772" name="Rectangle 140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7773" name="Rectangle 141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7774" name="Rectangle 142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7775" name="Rectangle 143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7776" name="Rectangle 144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7777" name="Rectangle 145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7778" name="Rectangle 146"/>
          <p:cNvSpPr>
            <a:spLocks noChangeArrowheads="1"/>
          </p:cNvSpPr>
          <p:nvPr/>
        </p:nvSpPr>
        <p:spPr bwMode="auto">
          <a:xfrm>
            <a:off x="20736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7779" name="Rectangle 147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7780" name="Rectangle 148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</p:spTree>
    <p:extLst>
      <p:ext uri="{BB962C8B-B14F-4D97-AF65-F5344CB8AC3E}">
        <p14:creationId xmlns:p14="http://schemas.microsoft.com/office/powerpoint/2010/main" val="42732373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5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5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6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6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6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6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6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6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6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6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6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7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7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7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7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7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7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7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7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7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7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8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8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8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8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8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85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86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87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88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89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90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91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92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93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94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95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96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97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98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699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00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01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02" name="Rectangle 46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03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04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05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06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07" name="Rectangle 51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08" name="Rectangle 52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09" name="Rectangle 5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10" name="Rectangle 5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11" name="Rectangle 5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12" name="Rectangle 5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13" name="Rectangle 5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14" name="Rectangle 5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15" name="Rectangle 5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16" name="Rectangle 6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17" name="Rectangle 6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18" name="Rectangle 6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19" name="Rectangle 6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20" name="Rectangle 6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21" name="Rectangle 6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22" name="Rectangle 6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23" name="Rectangle 6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24" name="Rectangle 6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25" name="Rectangle 6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26" name="Rectangle 7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27" name="Rectangle 7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28" name="Rectangle 7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29" name="Rectangle 7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30" name="Rectangle 7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31" name="Rectangle 7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32" name="Rectangle 7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33" name="Rectangle 7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34" name="Rectangle 7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35" name="Rectangle 7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36" name="Rectangle 8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37" name="Rectangle 8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38" name="Rectangle 8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39" name="Rectangle 8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40" name="Rectangle 8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41" name="Rectangle 8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42" name="Rectangle 8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43" name="Rectangle 8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44" name="Rectangle 8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45" name="Rectangle 8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46" name="Rectangle 9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47" name="Rectangle 9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48" name="Rectangle 9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49" name="Rectangle 9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50" name="Rectangle 9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51" name="Rectangle 9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52" name="Rectangle 9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53" name="Rectangle 9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54" name="Rectangle 9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55" name="Rectangle 9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56" name="Rectangle 10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57" name="Rectangle 10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58" name="Rectangle 10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59" name="Rectangle 10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60" name="Rectangle 10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61" name="Rectangle 10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62" name="Rectangle 10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63" name="AutoShape 10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64" name="Rectangle 10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65" name="AutoShape 10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8766" name="Rectangle 11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8767" name="Rectangle 11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8768" name="Rectangle 11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8769" name="Rectangle 11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8770" name="Rectangle 11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8771" name="Rectangle 11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8772" name="Rectangle 11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8773" name="Rectangle 11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8774" name="Rectangle 11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8775" name="Rectangle 119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8776" name="Rectangle 12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8777" name="Rectangle 121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8778" name="Rectangle 122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8779" name="Rectangle 123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8780" name="Rectangle 124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8781" name="Rectangle 125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8782" name="Rectangle 126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8783" name="Rectangle 127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8784" name="Rectangle 12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8785" name="Rectangle 12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8786" name="Rectangle 130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8787" name="Rectangle 131"/>
          <p:cNvSpPr>
            <a:spLocks noChangeArrowheads="1"/>
          </p:cNvSpPr>
          <p:nvPr/>
        </p:nvSpPr>
        <p:spPr bwMode="auto">
          <a:xfrm>
            <a:off x="207360" y="311360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8788" name="Rectangle 132"/>
          <p:cNvSpPr>
            <a:spLocks noChangeArrowheads="1"/>
          </p:cNvSpPr>
          <p:nvPr/>
        </p:nvSpPr>
        <p:spPr bwMode="auto">
          <a:xfrm>
            <a:off x="829440" y="249146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8789" name="Rectangle 133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8790" name="Rectangle 134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8791" name="Rectangle 135"/>
          <p:cNvSpPr>
            <a:spLocks noChangeArrowheads="1"/>
          </p:cNvSpPr>
          <p:nvPr/>
        </p:nvSpPr>
        <p:spPr bwMode="auto">
          <a:xfrm>
            <a:off x="331776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8792" name="Rectangle 136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8793" name="Rectangle 137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8794" name="Rectangle 138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8795" name="Rectangle 139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8796" name="Rectangle 140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8797" name="Rectangle 141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8798" name="Rectangle 142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8799" name="Rectangle 143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8800" name="Rectangle 144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8801" name="Rectangle 145"/>
          <p:cNvSpPr>
            <a:spLocks noChangeArrowheads="1"/>
          </p:cNvSpPr>
          <p:nvPr/>
        </p:nvSpPr>
        <p:spPr bwMode="auto">
          <a:xfrm>
            <a:off x="20736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8802" name="Rectangle 146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8803" name="Rectangle 147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8804" name="Rectangle 148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8805" name="Rectangle 149"/>
          <p:cNvSpPr>
            <a:spLocks noChangeArrowheads="1"/>
          </p:cNvSpPr>
          <p:nvPr/>
        </p:nvSpPr>
        <p:spPr bwMode="auto">
          <a:xfrm>
            <a:off x="5184000" y="311360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</p:spTree>
    <p:extLst>
      <p:ext uri="{BB962C8B-B14F-4D97-AF65-F5344CB8AC3E}">
        <p14:creationId xmlns:p14="http://schemas.microsoft.com/office/powerpoint/2010/main" val="11313600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68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68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68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68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68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68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68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68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69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69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69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69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69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69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69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69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69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69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0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0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0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0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0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0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0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0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0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09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10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11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12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13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14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15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16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17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18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19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20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21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22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23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24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25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26" name="Rectangle 46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27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28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29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30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31" name="Rectangle 51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32" name="Rectangle 52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33" name="Rectangle 5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34" name="Rectangle 5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35" name="Rectangle 5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36" name="Rectangle 5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37" name="Rectangle 5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38" name="Rectangle 5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39" name="Rectangle 5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40" name="Rectangle 6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41" name="Rectangle 6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42" name="Rectangle 6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43" name="Rectangle 6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44" name="Rectangle 6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45" name="Rectangle 6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46" name="Rectangle 6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47" name="Rectangle 6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48" name="Rectangle 6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49" name="Rectangle 6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50" name="Rectangle 7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51" name="Rectangle 7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52" name="Rectangle 7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53" name="Rectangle 7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54" name="Rectangle 7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55" name="Rectangle 7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56" name="Rectangle 7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57" name="Rectangle 7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58" name="Rectangle 7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59" name="Rectangle 7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60" name="Rectangle 8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61" name="Rectangle 8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62" name="Rectangle 8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63" name="Rectangle 8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64" name="Rectangle 8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65" name="Rectangle 8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66" name="Rectangle 8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67" name="Rectangle 8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68" name="Rectangle 8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69" name="Rectangle 8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70" name="Rectangle 9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71" name="Rectangle 9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72" name="Rectangle 9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73" name="Rectangle 9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74" name="Rectangle 9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75" name="Rectangle 9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76" name="Rectangle 9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77" name="Rectangle 9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78" name="Rectangle 9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79" name="Rectangle 9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80" name="Rectangle 10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81" name="Rectangle 10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82" name="Rectangle 10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83" name="Rectangle 10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84" name="Rectangle 10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85" name="Rectangle 10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86" name="Rectangle 10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87" name="AutoShape 10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88" name="Rectangle 10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89" name="AutoShape 10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9790" name="Rectangle 11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9791" name="Rectangle 11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9792" name="Rectangle 11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9793" name="Rectangle 11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199794" name="Rectangle 11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9795" name="Rectangle 11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9796" name="Rectangle 11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9797" name="Rectangle 11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9798" name="Rectangle 11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9799" name="Rectangle 119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9800" name="Rectangle 12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9801" name="Rectangle 121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9802" name="Rectangle 122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199803" name="Rectangle 123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9804" name="Rectangle 124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9805" name="Rectangle 125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9806" name="Rectangle 126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9807" name="Rectangle 127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9808" name="Rectangle 12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9809" name="Rectangle 12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9810" name="Rectangle 130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9811" name="Rectangle 131"/>
          <p:cNvSpPr>
            <a:spLocks noChangeArrowheads="1"/>
          </p:cNvSpPr>
          <p:nvPr/>
        </p:nvSpPr>
        <p:spPr bwMode="auto">
          <a:xfrm>
            <a:off x="207360" y="311360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9812" name="Rectangle 132"/>
          <p:cNvSpPr>
            <a:spLocks noChangeArrowheads="1"/>
          </p:cNvSpPr>
          <p:nvPr/>
        </p:nvSpPr>
        <p:spPr bwMode="auto">
          <a:xfrm>
            <a:off x="829440" y="249146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9813" name="Rectangle 133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9814" name="Rectangle 134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9815" name="Rectangle 135"/>
          <p:cNvSpPr>
            <a:spLocks noChangeArrowheads="1"/>
          </p:cNvSpPr>
          <p:nvPr/>
        </p:nvSpPr>
        <p:spPr bwMode="auto">
          <a:xfrm>
            <a:off x="331776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9816" name="Rectangle 136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9817" name="Rectangle 137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99818" name="Rectangle 138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9819" name="Rectangle 139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9820" name="Rectangle 140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9821" name="Rectangle 141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9822" name="Rectangle 142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9823" name="Rectangle 143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9824" name="Rectangle 144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9825" name="Rectangle 145"/>
          <p:cNvSpPr>
            <a:spLocks noChangeArrowheads="1"/>
          </p:cNvSpPr>
          <p:nvPr/>
        </p:nvSpPr>
        <p:spPr bwMode="auto">
          <a:xfrm>
            <a:off x="20736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9826" name="Rectangle 146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9827" name="Rectangle 147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9828" name="Rectangle 148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99829" name="Rectangle 149"/>
          <p:cNvSpPr>
            <a:spLocks noChangeArrowheads="1"/>
          </p:cNvSpPr>
          <p:nvPr/>
        </p:nvSpPr>
        <p:spPr bwMode="auto">
          <a:xfrm>
            <a:off x="5184000" y="311360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199830" name="Rectangle 150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199831" name="Rectangle 151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</p:spTree>
    <p:extLst>
      <p:ext uri="{BB962C8B-B14F-4D97-AF65-F5344CB8AC3E}">
        <p14:creationId xmlns:p14="http://schemas.microsoft.com/office/powerpoint/2010/main" val="40766077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0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0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0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0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1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1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1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1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1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1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1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1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1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1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2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2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2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2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2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2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2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2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2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2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3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3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3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33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34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35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36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37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38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39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40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41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42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43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44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45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46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47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48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49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50" name="Rectangle 46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51" name="Rectangle 47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52" name="Rectangle 48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53" name="Rectangle 49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54" name="Rectangle 50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55" name="Rectangle 51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56" name="Rectangle 52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57" name="Rectangle 53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58" name="Rectangle 54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59" name="Rectangle 55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60" name="Rectangle 56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61" name="Rectangle 57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62" name="Rectangle 5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63" name="Rectangle 59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64" name="Rectangle 60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65" name="Rectangle 61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66" name="Rectangle 62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67" name="Rectangle 63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68" name="Rectangle 64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69" name="Rectangle 65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70" name="Rectangle 66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71" name="Rectangle 6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72" name="Rectangle 6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73" name="Rectangle 6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74" name="Rectangle 7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75" name="Rectangle 71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76" name="Rectangle 72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77" name="Rectangle 73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78" name="Rectangle 74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79" name="Rectangle 75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80" name="Rectangle 76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81" name="Rectangle 77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82" name="Rectangle 78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83" name="Rectangle 79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84" name="Rectangle 8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85" name="Rectangle 81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86" name="Rectangle 82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87" name="Rectangle 83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88" name="Rectangle 84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89" name="Rectangle 85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90" name="Rectangle 86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91" name="Rectangle 87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92" name="Rectangle 88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93" name="Rectangle 89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94" name="Rectangle 90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95" name="Rectangle 91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96" name="Rectangle 92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97" name="Rectangle 93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98" name="Rectangle 94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799" name="Rectangle 95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800" name="Rectangle 96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801" name="Rectangle 97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802" name="Rectangle 98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803" name="Rectangle 99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804" name="Rectangle 100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805" name="Rectangle 101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806" name="Rectangle 102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807" name="Rectangle 103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808" name="Rectangle 104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809" name="Rectangle 105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810" name="Rectangle 106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811" name="AutoShape 10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812" name="Rectangle 108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813" name="AutoShape 109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0814" name="Rectangle 110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0815" name="Rectangle 111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0816" name="Rectangle 112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0817" name="Rectangle 113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0818" name="Rectangle 114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0819" name="Rectangle 115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0820" name="Rectangle 116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0821" name="Rectangle 117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0822" name="Rectangle 118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0823" name="Rectangle 119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0824" name="Rectangle 120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0825" name="Rectangle 121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0826" name="Rectangle 122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0827" name="Rectangle 123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0828" name="Rectangle 124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0829" name="Rectangle 125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0830" name="Rectangle 126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0831" name="Rectangle 127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0832" name="Rectangle 12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0833" name="Rectangle 12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0834" name="Rectangle 130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0835" name="Rectangle 131"/>
          <p:cNvSpPr>
            <a:spLocks noChangeArrowheads="1"/>
          </p:cNvSpPr>
          <p:nvPr/>
        </p:nvSpPr>
        <p:spPr bwMode="auto">
          <a:xfrm>
            <a:off x="207360" y="311360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0836" name="Rectangle 132"/>
          <p:cNvSpPr>
            <a:spLocks noChangeArrowheads="1"/>
          </p:cNvSpPr>
          <p:nvPr/>
        </p:nvSpPr>
        <p:spPr bwMode="auto">
          <a:xfrm>
            <a:off x="829440" y="249146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0837" name="Rectangle 133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0838" name="Rectangle 134"/>
          <p:cNvSpPr>
            <a:spLocks noChangeArrowheads="1"/>
          </p:cNvSpPr>
          <p:nvPr/>
        </p:nvSpPr>
        <p:spPr bwMode="auto">
          <a:xfrm>
            <a:off x="331776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0839" name="Rectangle 135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0840" name="Rectangle 136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0841" name="Rectangle 137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0842" name="Rectangle 1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0843" name="Rectangle 139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0844" name="Rectangle 140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0845" name="Rectangle 141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0846" name="Rectangle 142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0847" name="Rectangle 143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0848" name="Rectangle 144"/>
          <p:cNvSpPr>
            <a:spLocks noChangeArrowheads="1"/>
          </p:cNvSpPr>
          <p:nvPr/>
        </p:nvSpPr>
        <p:spPr bwMode="auto">
          <a:xfrm>
            <a:off x="20736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0849" name="Rectangle 145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0850" name="Rectangle 146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0851" name="Rectangle 147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0852" name="Rectangle 148"/>
          <p:cNvSpPr>
            <a:spLocks noChangeArrowheads="1"/>
          </p:cNvSpPr>
          <p:nvPr/>
        </p:nvSpPr>
        <p:spPr bwMode="auto">
          <a:xfrm>
            <a:off x="5184000" y="311360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0853" name="Rectangle 149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0854" name="Rectangle 150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0855" name="Rectangle 151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0856" name="Rectangle 152"/>
          <p:cNvSpPr>
            <a:spLocks noChangeArrowheads="1"/>
          </p:cNvSpPr>
          <p:nvPr/>
        </p:nvSpPr>
        <p:spPr bwMode="auto">
          <a:xfrm>
            <a:off x="393984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0857" name="Rectangle 153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</p:spTree>
    <p:extLst>
      <p:ext uri="{BB962C8B-B14F-4D97-AF65-F5344CB8AC3E}">
        <p14:creationId xmlns:p14="http://schemas.microsoft.com/office/powerpoint/2010/main" val="15931891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3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3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3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3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3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3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3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3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3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3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4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4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4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4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4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4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4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4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4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4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5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5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5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5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5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5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5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57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58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59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60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61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62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63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64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65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66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67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68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69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70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71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72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73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74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75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76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77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78" name="Rectangle 5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79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80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81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82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83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84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85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86" name="Rectangle 5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87" name="Rectangle 5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88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89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90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91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92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93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94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95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96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97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98" name="Rectangle 7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799" name="Rectangle 7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00" name="Rectangle 7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01" name="Rectangle 7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02" name="Rectangle 7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03" name="Rectangle 7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04" name="Rectangle 7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05" name="Rectangle 7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06" name="Rectangle 7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07" name="Rectangle 7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08" name="Rectangle 8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09" name="Rectangle 8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10" name="Rectangle 8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11" name="Rectangle 8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12" name="Rectangle 8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13" name="Rectangle 8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14" name="Rectangle 8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15" name="Rectangle 8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16" name="Rectangle 8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17" name="Rectangle 8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18" name="Rectangle 9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19" name="Rectangle 9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20" name="Rectangle 9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21" name="Rectangle 9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22" name="Rectangle 9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23" name="Rectangle 9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24" name="Rectangle 9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25" name="Rectangle 9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26" name="Rectangle 9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27" name="Rectangle 9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28" name="Rectangle 10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29" name="Rectangle 10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30" name="Rectangle 10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31" name="Rectangle 10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32" name="Rectangle 10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33" name="Rectangle 10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34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35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36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1837" name="Rectangle 10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1838" name="Rectangle 11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1839" name="Rectangle 11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1840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1841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1842" name="Rectangle 114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1843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1844" name="Rectangle 11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1845" name="Rectangle 11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1846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1847" name="Rectangle 119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1848" name="Rectangle 12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1849" name="Rectangle 121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1850" name="Rectangle 122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1851" name="Rectangle 123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1852" name="Rectangle 124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1853" name="Rectangle 125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1854" name="Rectangle 126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1855" name="Rectangle 127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1856" name="Rectangle 128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1857" name="Rectangle 129"/>
          <p:cNvSpPr>
            <a:spLocks noChangeArrowheads="1"/>
          </p:cNvSpPr>
          <p:nvPr/>
        </p:nvSpPr>
        <p:spPr bwMode="auto">
          <a:xfrm>
            <a:off x="207360" y="311360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1858" name="Rectangle 130"/>
          <p:cNvSpPr>
            <a:spLocks noChangeArrowheads="1"/>
          </p:cNvSpPr>
          <p:nvPr/>
        </p:nvSpPr>
        <p:spPr bwMode="auto">
          <a:xfrm>
            <a:off x="829440" y="249146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1859" name="Rectangle 131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1860" name="Rectangle 132"/>
          <p:cNvSpPr>
            <a:spLocks noChangeArrowheads="1"/>
          </p:cNvSpPr>
          <p:nvPr/>
        </p:nvSpPr>
        <p:spPr bwMode="auto">
          <a:xfrm>
            <a:off x="331776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1861" name="Rectangle 133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1862" name="Rectangle 134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1863" name="Rectangle 135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1864" name="Rectangle 136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1865" name="Rectangle 137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1866" name="Rectangle 138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1867" name="Rectangle 139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1868" name="Rectangle 140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1869" name="Rectangle 14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1870" name="Rectangle 142"/>
          <p:cNvSpPr>
            <a:spLocks noChangeArrowheads="1"/>
          </p:cNvSpPr>
          <p:nvPr/>
        </p:nvSpPr>
        <p:spPr bwMode="auto">
          <a:xfrm>
            <a:off x="20736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1871" name="Rectangle 143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1872" name="Rectangle 144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1873" name="Rectangle 145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1874" name="Rectangle 146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1875" name="Rectangle 147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1876" name="Rectangle 148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1877" name="Rectangle 149"/>
          <p:cNvSpPr>
            <a:spLocks noChangeArrowheads="1"/>
          </p:cNvSpPr>
          <p:nvPr/>
        </p:nvSpPr>
        <p:spPr bwMode="auto">
          <a:xfrm>
            <a:off x="393984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1878" name="Rectangle 150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1879" name="Rectangle 151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1880" name="Rectangle 152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1881" name="AutoShape 153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1882" name="Rectangle 154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1883" name="Rectangle 155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</p:spTree>
    <p:extLst>
      <p:ext uri="{BB962C8B-B14F-4D97-AF65-F5344CB8AC3E}">
        <p14:creationId xmlns:p14="http://schemas.microsoft.com/office/powerpoint/2010/main" val="18768641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5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5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5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5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6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6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6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6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6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6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6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6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6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6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7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7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7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7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7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7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7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7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7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7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8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81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82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83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84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85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86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87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88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89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90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91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92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93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94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95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96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97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98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799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00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01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02" name="Rectangle 5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03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04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05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06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07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08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09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10" name="Rectangle 5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11" name="Rectangle 5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12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13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14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15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16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17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18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19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20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21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22" name="Rectangle 7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23" name="Rectangle 7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24" name="Rectangle 7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25" name="Rectangle 7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26" name="Rectangle 7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27" name="Rectangle 7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28" name="Rectangle 7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29" name="Rectangle 7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30" name="Rectangle 7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31" name="Rectangle 7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32" name="Rectangle 8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33" name="Rectangle 8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34" name="Rectangle 8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35" name="Rectangle 8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36" name="Rectangle 8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37" name="Rectangle 8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38" name="Rectangle 8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39" name="Rectangle 8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40" name="Rectangle 8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41" name="Rectangle 8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42" name="Rectangle 9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43" name="Rectangle 9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44" name="Rectangle 9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45" name="Rectangle 9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46" name="Rectangle 9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47" name="Rectangle 9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48" name="Rectangle 9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49" name="Rectangle 9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50" name="Rectangle 9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51" name="Rectangle 9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52" name="Rectangle 10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53" name="Rectangle 10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54" name="Rectangle 10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55" name="Rectangle 10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56" name="Rectangle 10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57" name="Rectangle 10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58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59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860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2861" name="Rectangle 10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2862" name="Rectangle 11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2863" name="Rectangle 11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2864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2865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2866" name="Rectangle 114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2867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2868" name="Rectangle 11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2869" name="Rectangle 11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2870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2871" name="Rectangle 119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2872" name="Rectangle 12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2873" name="Rectangle 121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2874" name="Rectangle 122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2875" name="Rectangle 123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2876" name="Rectangle 124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2877" name="Rectangle 125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2878" name="Rectangle 126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2879" name="Rectangle 127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2880" name="Rectangle 128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2881" name="Rectangle 129"/>
          <p:cNvSpPr>
            <a:spLocks noChangeArrowheads="1"/>
          </p:cNvSpPr>
          <p:nvPr/>
        </p:nvSpPr>
        <p:spPr bwMode="auto">
          <a:xfrm>
            <a:off x="207360" y="311360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2882" name="Rectangle 130"/>
          <p:cNvSpPr>
            <a:spLocks noChangeArrowheads="1"/>
          </p:cNvSpPr>
          <p:nvPr/>
        </p:nvSpPr>
        <p:spPr bwMode="auto">
          <a:xfrm>
            <a:off x="829440" y="249146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2883" name="Rectangle 131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2884" name="Rectangle 132"/>
          <p:cNvSpPr>
            <a:spLocks noChangeArrowheads="1"/>
          </p:cNvSpPr>
          <p:nvPr/>
        </p:nvSpPr>
        <p:spPr bwMode="auto">
          <a:xfrm>
            <a:off x="331776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2885" name="Rectangle 133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2886" name="Rectangle 134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2887" name="Rectangle 135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2888" name="Rectangle 136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2889" name="Rectangle 137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2890" name="Rectangle 138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2891" name="Rectangle 139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2892" name="Rectangle 140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2893" name="Rectangle 141"/>
          <p:cNvSpPr>
            <a:spLocks noChangeArrowheads="1"/>
          </p:cNvSpPr>
          <p:nvPr/>
        </p:nvSpPr>
        <p:spPr bwMode="auto">
          <a:xfrm>
            <a:off x="20736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2894" name="Rectangle 142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2895" name="Rectangle 143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2896" name="Rectangle 144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2897" name="Rectangle 145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2898" name="Rectangle 146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2899" name="Rectangle 147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2900" name="Rectangle 148"/>
          <p:cNvSpPr>
            <a:spLocks noChangeArrowheads="1"/>
          </p:cNvSpPr>
          <p:nvPr/>
        </p:nvSpPr>
        <p:spPr bwMode="auto">
          <a:xfrm>
            <a:off x="393984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2901" name="Rectangle 149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2902" name="Rectangle 150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2903" name="Rectangle 151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2904" name="AutoShape 15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2905" name="Rectangle 153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2906" name="Rectangle 154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2907" name="Rectangle 155"/>
          <p:cNvSpPr>
            <a:spLocks noChangeArrowheads="1"/>
          </p:cNvSpPr>
          <p:nvPr/>
        </p:nvSpPr>
        <p:spPr bwMode="auto">
          <a:xfrm>
            <a:off x="456192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263988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77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78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78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78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78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78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78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78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78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78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78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79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79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79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79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79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79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79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79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79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79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0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0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0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0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0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05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06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07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08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09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10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11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12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13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14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15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16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17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18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19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20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21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22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23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24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25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26" name="Rectangle 5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27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28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29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30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31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32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33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34" name="Rectangle 5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35" name="Rectangle 5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36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37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38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39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40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41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42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43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44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45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46" name="Rectangle 7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47" name="Rectangle 7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48" name="Rectangle 7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49" name="Rectangle 7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50" name="Rectangle 7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51" name="Rectangle 7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52" name="Rectangle 7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53" name="Rectangle 7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54" name="Rectangle 7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55" name="Rectangle 7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56" name="Rectangle 8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57" name="Rectangle 8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58" name="Rectangle 8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59" name="Rectangle 8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60" name="Rectangle 8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61" name="Rectangle 8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62" name="Rectangle 8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63" name="Rectangle 8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64" name="Rectangle 8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65" name="Rectangle 8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66" name="Rectangle 9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67" name="Rectangle 9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68" name="Rectangle 9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69" name="Rectangle 9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70" name="Rectangle 9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71" name="Rectangle 9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72" name="Rectangle 9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73" name="Rectangle 9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74" name="Rectangle 9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75" name="Rectangle 9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76" name="Rectangle 10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77" name="Rectangle 10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78" name="Rectangle 10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79" name="Rectangle 10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80" name="Rectangle 10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81" name="Rectangle 10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82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83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884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3885" name="Rectangle 10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3886" name="Rectangle 11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3887" name="Rectangle 11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3888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3889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3890" name="Rectangle 114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3891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3892" name="Rectangle 11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3893" name="Rectangle 11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3894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3895" name="Rectangle 119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3896" name="Rectangle 12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3897" name="Rectangle 121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3898" name="Rectangle 122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3899" name="Rectangle 123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3900" name="Rectangle 124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3901" name="Rectangle 125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3902" name="Rectangle 126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3903" name="Rectangle 127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3904" name="Rectangle 128"/>
          <p:cNvSpPr>
            <a:spLocks noChangeArrowheads="1"/>
          </p:cNvSpPr>
          <p:nvPr/>
        </p:nvSpPr>
        <p:spPr bwMode="auto">
          <a:xfrm>
            <a:off x="207360" y="311360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3905" name="Rectangle 129"/>
          <p:cNvSpPr>
            <a:spLocks noChangeArrowheads="1"/>
          </p:cNvSpPr>
          <p:nvPr/>
        </p:nvSpPr>
        <p:spPr bwMode="auto">
          <a:xfrm>
            <a:off x="829440" y="249146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3906" name="Rectangle 130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3907" name="Rectangle 131"/>
          <p:cNvSpPr>
            <a:spLocks noChangeArrowheads="1"/>
          </p:cNvSpPr>
          <p:nvPr/>
        </p:nvSpPr>
        <p:spPr bwMode="auto">
          <a:xfrm>
            <a:off x="331776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3908" name="Rectangle 132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3909" name="Rectangle 133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3910" name="Rectangle 134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3911" name="Rectangle 135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3912" name="Rectangle 136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3913" name="Rectangle 137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3914" name="Rectangle 138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3915" name="Rectangle 139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3916" name="Rectangle 140"/>
          <p:cNvSpPr>
            <a:spLocks noChangeArrowheads="1"/>
          </p:cNvSpPr>
          <p:nvPr/>
        </p:nvSpPr>
        <p:spPr bwMode="auto">
          <a:xfrm>
            <a:off x="20736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3917" name="Rectangle 141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3918" name="Rectangle 142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3919" name="Rectangle 143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3920" name="Rectangle 144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3921" name="Rectangle 145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3922" name="Rectangle 146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3923" name="Rectangle 147"/>
          <p:cNvSpPr>
            <a:spLocks noChangeArrowheads="1"/>
          </p:cNvSpPr>
          <p:nvPr/>
        </p:nvSpPr>
        <p:spPr bwMode="auto">
          <a:xfrm>
            <a:off x="393984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3924" name="Rectangle 148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3925" name="Rectangle 149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3926" name="Rectangle 150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3927" name="AutoShape 151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3928" name="Rectangle 152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3929" name="Rectangle 153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3930" name="Rectangle 154"/>
          <p:cNvSpPr>
            <a:spLocks noChangeArrowheads="1"/>
          </p:cNvSpPr>
          <p:nvPr/>
        </p:nvSpPr>
        <p:spPr bwMode="auto">
          <a:xfrm>
            <a:off x="456192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3931" name="Rectangle 15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3932" name="Rectangle 156"/>
          <p:cNvSpPr>
            <a:spLocks noChangeArrowheads="1"/>
          </p:cNvSpPr>
          <p:nvPr/>
        </p:nvSpPr>
        <p:spPr bwMode="auto">
          <a:xfrm>
            <a:off x="8294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3933" name="Rectangle 15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</p:spTree>
    <p:extLst>
      <p:ext uri="{BB962C8B-B14F-4D97-AF65-F5344CB8AC3E}">
        <p14:creationId xmlns:p14="http://schemas.microsoft.com/office/powerpoint/2010/main" val="4623143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03563" y="893145"/>
            <a:ext cx="8189987" cy="5718549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1701" y="893146"/>
            <a:ext cx="7383852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of paths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 a path with just the start in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While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isn’t empty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Take a path out of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Call the last node in the path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 is the goal, you are done.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you have seen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before, skip it.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for all neighbors of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endParaRPr lang="en-US" altLang="zh-CN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path + neighbor   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Add the new path to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20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Search </a:t>
            </a:r>
            <a:r>
              <a:rPr lang="en-US" sz="4600" dirty="0" err="1" smtClean="0">
                <a:latin typeface="Calibri"/>
                <a:cs typeface="Calibri"/>
              </a:rPr>
              <a:t>Pseudocode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03563" y="1008967"/>
            <a:ext cx="8189987" cy="451066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83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0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0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0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0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0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0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0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0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1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1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1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1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1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1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1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1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1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1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2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2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2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2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2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2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2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2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2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29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30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31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32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33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34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35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36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37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38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39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40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41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42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43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44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45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46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47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48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49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50" name="Rectangle 5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51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52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53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54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55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56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57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58" name="Rectangle 5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59" name="Rectangle 5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60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61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62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63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64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65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66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67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68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69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70" name="Rectangle 7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71" name="Rectangle 7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72" name="Rectangle 7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73" name="Rectangle 7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74" name="Rectangle 7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75" name="Rectangle 7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76" name="Rectangle 7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77" name="Rectangle 7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78" name="Rectangle 7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79" name="Rectangle 7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80" name="Rectangle 8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81" name="Rectangle 8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82" name="Rectangle 8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83" name="Rectangle 8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84" name="Rectangle 8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85" name="Rectangle 8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86" name="Rectangle 8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87" name="Rectangle 8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88" name="Rectangle 8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89" name="Rectangle 8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90" name="Rectangle 9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91" name="Rectangle 9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92" name="Rectangle 9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93" name="Rectangle 9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94" name="Rectangle 9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95" name="Rectangle 9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96" name="Rectangle 9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97" name="Rectangle 9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98" name="Rectangle 9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899" name="Rectangle 9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900" name="Rectangle 10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901" name="Rectangle 10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902" name="Rectangle 10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903" name="Rectangle 10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904" name="Rectangle 10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905" name="Rectangle 10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906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907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908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4909" name="Rectangle 10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4910" name="Rectangle 11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4911" name="Rectangle 11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4912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4913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4914" name="Rectangle 114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4915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4916" name="Rectangle 11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4917" name="Rectangle 11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4918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4919" name="Rectangle 119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4920" name="Rectangle 12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4921" name="Rectangle 121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4922" name="Rectangle 122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4923" name="Rectangle 123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4924" name="Rectangle 124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4925" name="Rectangle 125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4926" name="Rectangle 126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4927" name="Rectangle 127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4928" name="Rectangle 128"/>
          <p:cNvSpPr>
            <a:spLocks noChangeArrowheads="1"/>
          </p:cNvSpPr>
          <p:nvPr/>
        </p:nvSpPr>
        <p:spPr bwMode="auto">
          <a:xfrm>
            <a:off x="207360" y="311360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4929" name="Rectangle 129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4930" name="Rectangle 130"/>
          <p:cNvSpPr>
            <a:spLocks noChangeArrowheads="1"/>
          </p:cNvSpPr>
          <p:nvPr/>
        </p:nvSpPr>
        <p:spPr bwMode="auto">
          <a:xfrm>
            <a:off x="331776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4931" name="Rectangle 131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4932" name="Rectangle 132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4933" name="Rectangle 133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4934" name="Rectangle 134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4935" name="Rectangle 135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4936" name="Rectangle 136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4937" name="Rectangle 137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4938" name="Rectangle 138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4939" name="Rectangle 139"/>
          <p:cNvSpPr>
            <a:spLocks noChangeArrowheads="1"/>
          </p:cNvSpPr>
          <p:nvPr/>
        </p:nvSpPr>
        <p:spPr bwMode="auto">
          <a:xfrm>
            <a:off x="20736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4940" name="Rectangle 140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4941" name="Rectangle 141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4942" name="Rectangle 142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4943" name="Rectangle 143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4944" name="Rectangle 144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4945" name="Rectangle 145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4946" name="Rectangle 146"/>
          <p:cNvSpPr>
            <a:spLocks noChangeArrowheads="1"/>
          </p:cNvSpPr>
          <p:nvPr/>
        </p:nvSpPr>
        <p:spPr bwMode="auto">
          <a:xfrm>
            <a:off x="393984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4947" name="Rectangle 147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4948" name="Rectangle 148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4949" name="Rectangle 149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4950" name="AutoShape 150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4951" name="Rectangle 151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4952" name="Rectangle 152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4953" name="Rectangle 153"/>
          <p:cNvSpPr>
            <a:spLocks noChangeArrowheads="1"/>
          </p:cNvSpPr>
          <p:nvPr/>
        </p:nvSpPr>
        <p:spPr bwMode="auto">
          <a:xfrm>
            <a:off x="456192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4954" name="Rectangle 154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4955" name="Rectangle 155"/>
          <p:cNvSpPr>
            <a:spLocks noChangeArrowheads="1"/>
          </p:cNvSpPr>
          <p:nvPr/>
        </p:nvSpPr>
        <p:spPr bwMode="auto">
          <a:xfrm>
            <a:off x="8294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4956" name="Rectangle 15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4957" name="Rectangle 157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4958" name="Rectangle 158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</p:spTree>
    <p:extLst>
      <p:ext uri="{BB962C8B-B14F-4D97-AF65-F5344CB8AC3E}">
        <p14:creationId xmlns:p14="http://schemas.microsoft.com/office/powerpoint/2010/main" val="4941745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2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2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2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3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3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3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3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3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3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3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3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3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3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4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4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4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4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4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4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4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4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4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4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5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5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5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53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54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55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56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57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58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59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60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61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62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63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64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65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66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67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68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69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70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71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72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73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74" name="Rectangle 5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75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76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77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78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79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80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81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82" name="Rectangle 5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83" name="Rectangle 5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84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85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86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87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88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89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90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91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92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93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94" name="Rectangle 7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95" name="Rectangle 7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96" name="Rectangle 7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97" name="Rectangle 7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98" name="Rectangle 7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899" name="Rectangle 7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00" name="Rectangle 7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01" name="Rectangle 7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02" name="Rectangle 7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03" name="Rectangle 7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04" name="Rectangle 8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05" name="Rectangle 8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06" name="Rectangle 8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07" name="Rectangle 8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08" name="Rectangle 8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09" name="Rectangle 8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10" name="Rectangle 8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11" name="Rectangle 8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12" name="Rectangle 8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13" name="Rectangle 8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14" name="Rectangle 9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15" name="Rectangle 9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16" name="Rectangle 9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17" name="Rectangle 9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18" name="Rectangle 9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19" name="Rectangle 9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20" name="Rectangle 9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21" name="Rectangle 9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22" name="Rectangle 9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23" name="Rectangle 9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24" name="Rectangle 10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25" name="Rectangle 10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26" name="Rectangle 10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27" name="Rectangle 10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28" name="Rectangle 10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29" name="Rectangle 10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30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31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32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5933" name="Rectangle 10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5934" name="Rectangle 11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5935" name="Rectangle 11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5936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5937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5938" name="Rectangle 114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5939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5940" name="Rectangle 11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5941" name="Rectangle 11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5942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5943" name="Rectangle 119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5944" name="Rectangle 12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5945" name="Rectangle 121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5946" name="Rectangle 122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5947" name="Rectangle 123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5948" name="Rectangle 124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5949" name="Rectangle 125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5950" name="Rectangle 126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5951" name="Rectangle 127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5952" name="Rectangle 128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5953" name="Rectangle 129"/>
          <p:cNvSpPr>
            <a:spLocks noChangeArrowheads="1"/>
          </p:cNvSpPr>
          <p:nvPr/>
        </p:nvSpPr>
        <p:spPr bwMode="auto">
          <a:xfrm>
            <a:off x="331776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5954" name="Rectangle 130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5955" name="Rectangle 131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5956" name="Rectangle 132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5957" name="Rectangle 133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5958" name="Rectangle 134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5959" name="Rectangle 135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5960" name="Rectangle 136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5961" name="Rectangle 137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5962" name="Rectangle 138"/>
          <p:cNvSpPr>
            <a:spLocks noChangeArrowheads="1"/>
          </p:cNvSpPr>
          <p:nvPr/>
        </p:nvSpPr>
        <p:spPr bwMode="auto">
          <a:xfrm>
            <a:off x="20736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5963" name="Rectangle 139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5964" name="Rectangle 140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5965" name="Rectangle 141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5966" name="Rectangle 142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5967" name="Rectangle 143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5968" name="Rectangle 144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5969" name="Rectangle 145"/>
          <p:cNvSpPr>
            <a:spLocks noChangeArrowheads="1"/>
          </p:cNvSpPr>
          <p:nvPr/>
        </p:nvSpPr>
        <p:spPr bwMode="auto">
          <a:xfrm>
            <a:off x="393984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5970" name="Rectangle 146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5971" name="Rectangle 147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5972" name="Rectangle 148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5973" name="AutoShape 149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5974" name="Rectangle 150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5975" name="Rectangle 151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5976" name="Rectangle 152"/>
          <p:cNvSpPr>
            <a:spLocks noChangeArrowheads="1"/>
          </p:cNvSpPr>
          <p:nvPr/>
        </p:nvSpPr>
        <p:spPr bwMode="auto">
          <a:xfrm>
            <a:off x="456192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5977" name="Rectangle 153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5978" name="Rectangle 154"/>
          <p:cNvSpPr>
            <a:spLocks noChangeArrowheads="1"/>
          </p:cNvSpPr>
          <p:nvPr/>
        </p:nvSpPr>
        <p:spPr bwMode="auto">
          <a:xfrm>
            <a:off x="8294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5979" name="Rectangle 155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5980" name="Rectangle 15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5981" name="Rectangle 15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5982" name="Rectangle 158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5983" name="Rectangle 159"/>
          <p:cNvSpPr>
            <a:spLocks noChangeArrowheads="1"/>
          </p:cNvSpPr>
          <p:nvPr/>
        </p:nvSpPr>
        <p:spPr bwMode="auto">
          <a:xfrm>
            <a:off x="20736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</p:spTree>
    <p:extLst>
      <p:ext uri="{BB962C8B-B14F-4D97-AF65-F5344CB8AC3E}">
        <p14:creationId xmlns:p14="http://schemas.microsoft.com/office/powerpoint/2010/main" val="16915353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5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5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5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5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5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5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5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5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5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5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6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6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6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6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6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6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6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6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6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6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7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7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7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7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7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7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7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77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78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79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80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81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82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83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84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85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86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87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88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89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90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91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92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93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94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95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96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97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98" name="Rectangle 5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899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00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01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02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03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04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05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06" name="Rectangle 5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07" name="Rectangle 5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08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09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10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11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12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13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14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15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16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17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18" name="Rectangle 7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19" name="Rectangle 7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20" name="Rectangle 7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21" name="Rectangle 7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22" name="Rectangle 7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23" name="Rectangle 7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24" name="Rectangle 7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25" name="Rectangle 7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26" name="Rectangle 7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27" name="Rectangle 7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28" name="Rectangle 8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29" name="Rectangle 8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30" name="Rectangle 8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31" name="Rectangle 8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32" name="Rectangle 8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33" name="Rectangle 8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34" name="Rectangle 8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35" name="Rectangle 8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36" name="Rectangle 8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37" name="Rectangle 8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38" name="Rectangle 9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39" name="Rectangle 9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40" name="Rectangle 9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41" name="Rectangle 9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42" name="Rectangle 9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43" name="Rectangle 9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44" name="Rectangle 9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45" name="Rectangle 9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46" name="Rectangle 9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47" name="Rectangle 9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48" name="Rectangle 10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49" name="Rectangle 10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50" name="Rectangle 10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51" name="Rectangle 10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52" name="Rectangle 10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53" name="Rectangle 10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54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55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56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6957" name="Rectangle 10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6958" name="Rectangle 11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6959" name="Rectangle 11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6960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6961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6962" name="Rectangle 114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6963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6964" name="Rectangle 11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6965" name="Rectangle 11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6966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6967" name="Rectangle 119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6968" name="Rectangle 12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6969" name="Rectangle 121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6970" name="Rectangle 122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6971" name="Rectangle 123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6972" name="Rectangle 124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6973" name="Rectangle 125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6974" name="Rectangle 126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6975" name="Rectangle 127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6976" name="Rectangle 128"/>
          <p:cNvSpPr>
            <a:spLocks noChangeArrowheads="1"/>
          </p:cNvSpPr>
          <p:nvPr/>
        </p:nvSpPr>
        <p:spPr bwMode="auto">
          <a:xfrm>
            <a:off x="331776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6977" name="Rectangle 129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6978" name="Rectangle 130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6979" name="Rectangle 13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6980" name="Rectangle 132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6981" name="Rectangle 133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6982" name="Rectangle 134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6983" name="Rectangle 135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6984" name="Rectangle 136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6985" name="Rectangle 137"/>
          <p:cNvSpPr>
            <a:spLocks noChangeArrowheads="1"/>
          </p:cNvSpPr>
          <p:nvPr/>
        </p:nvSpPr>
        <p:spPr bwMode="auto">
          <a:xfrm>
            <a:off x="20736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6986" name="Rectangle 13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6987" name="Rectangle 139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6988" name="Rectangle 140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6989" name="Rectangle 141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6990" name="Rectangle 142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6991" name="Rectangle 143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6992" name="Rectangle 144"/>
          <p:cNvSpPr>
            <a:spLocks noChangeArrowheads="1"/>
          </p:cNvSpPr>
          <p:nvPr/>
        </p:nvSpPr>
        <p:spPr bwMode="auto">
          <a:xfrm>
            <a:off x="393984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6993" name="Rectangle 145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6994" name="Rectangle 146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6995" name="Rectangle 147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6996" name="AutoShape 148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6997" name="Rectangle 149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6998" name="Rectangle 150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6999" name="Rectangle 151"/>
          <p:cNvSpPr>
            <a:spLocks noChangeArrowheads="1"/>
          </p:cNvSpPr>
          <p:nvPr/>
        </p:nvSpPr>
        <p:spPr bwMode="auto">
          <a:xfrm>
            <a:off x="456192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7000" name="Rectangle 152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7001" name="Rectangle 153"/>
          <p:cNvSpPr>
            <a:spLocks noChangeArrowheads="1"/>
          </p:cNvSpPr>
          <p:nvPr/>
        </p:nvSpPr>
        <p:spPr bwMode="auto">
          <a:xfrm>
            <a:off x="8294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7002" name="Rectangle 154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7003" name="Rectangle 155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7004" name="Rectangle 156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7005" name="Rectangle 157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7006" name="Rectangle 158"/>
          <p:cNvSpPr>
            <a:spLocks noChangeArrowheads="1"/>
          </p:cNvSpPr>
          <p:nvPr/>
        </p:nvSpPr>
        <p:spPr bwMode="auto">
          <a:xfrm>
            <a:off x="20736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7007" name="Rectangle 159"/>
          <p:cNvSpPr>
            <a:spLocks noChangeArrowheads="1"/>
          </p:cNvSpPr>
          <p:nvPr/>
        </p:nvSpPr>
        <p:spPr bwMode="auto">
          <a:xfrm>
            <a:off x="8294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682532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7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7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7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7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7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8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8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8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8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8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8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8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8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8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8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9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9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9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9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9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9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9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9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9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89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0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01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02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03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04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05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06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07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08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09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10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11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12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13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14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15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16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17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18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19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20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21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22" name="Rectangle 5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23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24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25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26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27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28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29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30" name="Rectangle 5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31" name="Rectangle 5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32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33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34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35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36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37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38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39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40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41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42" name="Rectangle 7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43" name="Rectangle 7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44" name="Rectangle 7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45" name="Rectangle 7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46" name="Rectangle 7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47" name="Rectangle 7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48" name="Rectangle 7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49" name="Rectangle 7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50" name="Rectangle 7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51" name="Rectangle 7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52" name="Rectangle 8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53" name="Rectangle 8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54" name="Rectangle 8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55" name="Rectangle 8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56" name="Rectangle 8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57" name="Rectangle 8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58" name="Rectangle 8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59" name="Rectangle 8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60" name="Rectangle 8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61" name="Rectangle 8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62" name="Rectangle 9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63" name="Rectangle 9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64" name="Rectangle 9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65" name="Rectangle 9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66" name="Rectangle 9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67" name="Rectangle 9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68" name="Rectangle 9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69" name="Rectangle 9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70" name="Rectangle 9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71" name="Rectangle 9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72" name="Rectangle 10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73" name="Rectangle 10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74" name="Rectangle 10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75" name="Rectangle 10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76" name="Rectangle 10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77" name="Rectangle 10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78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79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7980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7981" name="Rectangle 10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7982" name="Rectangle 11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7983" name="Rectangle 11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7984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7985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7986" name="Rectangle 114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7987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7988" name="Rectangle 11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7989" name="Rectangle 11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7990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7991" name="Rectangle 119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7992" name="Rectangle 12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7993" name="Rectangle 121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7994" name="Rectangle 122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7995" name="Rectangle 123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7996" name="Rectangle 124"/>
          <p:cNvSpPr>
            <a:spLocks noChangeArrowheads="1"/>
          </p:cNvSpPr>
          <p:nvPr/>
        </p:nvSpPr>
        <p:spPr bwMode="auto">
          <a:xfrm>
            <a:off x="456192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7997" name="Rectangle 125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7998" name="Rectangle 126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7999" name="Rectangle 127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8000" name="Rectangle 128"/>
          <p:cNvSpPr>
            <a:spLocks noChangeArrowheads="1"/>
          </p:cNvSpPr>
          <p:nvPr/>
        </p:nvSpPr>
        <p:spPr bwMode="auto">
          <a:xfrm>
            <a:off x="331776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8001" name="Rectangle 129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8002" name="Rectangle 130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8003" name="Rectangle 131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8004" name="Rectangle 132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8005" name="Rectangle 133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8006" name="Rectangle 134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8007" name="Rectangle 135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8008" name="Rectangle 136"/>
          <p:cNvSpPr>
            <a:spLocks noChangeArrowheads="1"/>
          </p:cNvSpPr>
          <p:nvPr/>
        </p:nvSpPr>
        <p:spPr bwMode="auto">
          <a:xfrm>
            <a:off x="20736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8009" name="Rectangle 137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8010" name="Rectangle 138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8011" name="Rectangle 139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8012" name="Rectangle 140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8013" name="Rectangle 141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8014" name="Rectangle 142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8015" name="Rectangle 143"/>
          <p:cNvSpPr>
            <a:spLocks noChangeArrowheads="1"/>
          </p:cNvSpPr>
          <p:nvPr/>
        </p:nvSpPr>
        <p:spPr bwMode="auto">
          <a:xfrm>
            <a:off x="393984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8016" name="Rectangle 144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8017" name="Rectangle 1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8018" name="Rectangle 146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8019" name="AutoShape 147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020" name="Rectangle 148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8021" name="Rectangle 149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8022" name="Rectangle 150"/>
          <p:cNvSpPr>
            <a:spLocks noChangeArrowheads="1"/>
          </p:cNvSpPr>
          <p:nvPr/>
        </p:nvSpPr>
        <p:spPr bwMode="auto">
          <a:xfrm>
            <a:off x="456192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8023" name="Rectangle 151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8024" name="Rectangle 152"/>
          <p:cNvSpPr>
            <a:spLocks noChangeArrowheads="1"/>
          </p:cNvSpPr>
          <p:nvPr/>
        </p:nvSpPr>
        <p:spPr bwMode="auto">
          <a:xfrm>
            <a:off x="8294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8025" name="Rectangle 153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8026" name="Rectangle 154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8027" name="Rectangle 15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8028" name="Rectangle 156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8029" name="Rectangle 157"/>
          <p:cNvSpPr>
            <a:spLocks noChangeArrowheads="1"/>
          </p:cNvSpPr>
          <p:nvPr/>
        </p:nvSpPr>
        <p:spPr bwMode="auto">
          <a:xfrm>
            <a:off x="20736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8030" name="Rectangle 158"/>
          <p:cNvSpPr>
            <a:spLocks noChangeArrowheads="1"/>
          </p:cNvSpPr>
          <p:nvPr/>
        </p:nvSpPr>
        <p:spPr bwMode="auto">
          <a:xfrm>
            <a:off x="8294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8031" name="Rectangle 159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8032" name="Rectangle 160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</p:spTree>
    <p:extLst>
      <p:ext uri="{BB962C8B-B14F-4D97-AF65-F5344CB8AC3E}">
        <p14:creationId xmlns:p14="http://schemas.microsoft.com/office/powerpoint/2010/main" val="21862433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89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89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0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0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0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0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0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0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0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0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0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0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1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1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1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1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1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1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1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1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1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1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2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2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2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2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2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25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26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27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28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29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30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31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32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33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34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35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36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37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38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39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40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41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42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43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44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45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46" name="Rectangle 5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47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48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49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50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51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52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53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54" name="Rectangle 5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55" name="Rectangle 5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56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57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58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59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60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61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62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63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64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65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66" name="Rectangle 7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67" name="Rectangle 7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68" name="Rectangle 7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69" name="Rectangle 7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70" name="Rectangle 7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71" name="Rectangle 7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72" name="Rectangle 7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73" name="Rectangle 7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74" name="Rectangle 7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75" name="Rectangle 7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76" name="Rectangle 8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77" name="Rectangle 8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78" name="Rectangle 8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79" name="Rectangle 8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80" name="Rectangle 8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81" name="Rectangle 8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82" name="Rectangle 8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83" name="Rectangle 8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84" name="Rectangle 8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85" name="Rectangle 8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86" name="Rectangle 9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87" name="Rectangle 9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88" name="Rectangle 9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89" name="Rectangle 9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90" name="Rectangle 9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91" name="Rectangle 9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92" name="Rectangle 9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93" name="Rectangle 9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94" name="Rectangle 9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95" name="Rectangle 9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96" name="Rectangle 10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97" name="Rectangle 10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98" name="Rectangle 10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8999" name="Rectangle 10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000" name="Rectangle 10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001" name="Rectangle 10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002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003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004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9005" name="Rectangle 10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9006" name="Rectangle 11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9007" name="Rectangle 11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09008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9009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9010" name="Rectangle 114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9011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9012" name="Rectangle 11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9013" name="Rectangle 11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9014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9015" name="Rectangle 119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9016" name="Rectangle 12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09017" name="Rectangle 121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9018" name="Rectangle 122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9019" name="Rectangle 123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9020" name="Rectangle 124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9021" name="Rectangle 125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9022" name="Rectangle 126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9023" name="Rectangle 127"/>
          <p:cNvSpPr>
            <a:spLocks noChangeArrowheads="1"/>
          </p:cNvSpPr>
          <p:nvPr/>
        </p:nvSpPr>
        <p:spPr bwMode="auto">
          <a:xfrm>
            <a:off x="331776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9024" name="Rectangle 128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9025" name="Rectangle 129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9026" name="Rectangle 130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9027" name="Rectangle 131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9028" name="Rectangle 132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9029" name="Rectangle 133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9030" name="Rectangle 134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9031" name="Rectangle 135"/>
          <p:cNvSpPr>
            <a:spLocks noChangeArrowheads="1"/>
          </p:cNvSpPr>
          <p:nvPr/>
        </p:nvSpPr>
        <p:spPr bwMode="auto">
          <a:xfrm>
            <a:off x="20736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9032" name="Rectangle 136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9033" name="Rectangle 137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09034" name="Rectangle 138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09035" name="Rectangle 139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9036" name="Rectangle 140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9037" name="Rectangle 141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9038" name="Rectangle 142"/>
          <p:cNvSpPr>
            <a:spLocks noChangeArrowheads="1"/>
          </p:cNvSpPr>
          <p:nvPr/>
        </p:nvSpPr>
        <p:spPr bwMode="auto">
          <a:xfrm>
            <a:off x="393984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9039" name="Rectangle 143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9040" name="Rectangle 144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9041" name="Rectangle 145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9042" name="AutoShape 146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043" name="Rectangle 147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9044" name="Rectangle 148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9045" name="Rectangle 149"/>
          <p:cNvSpPr>
            <a:spLocks noChangeArrowheads="1"/>
          </p:cNvSpPr>
          <p:nvPr/>
        </p:nvSpPr>
        <p:spPr bwMode="auto">
          <a:xfrm>
            <a:off x="456192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9046" name="Rectangle 150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9047" name="Rectangle 151"/>
          <p:cNvSpPr>
            <a:spLocks noChangeArrowheads="1"/>
          </p:cNvSpPr>
          <p:nvPr/>
        </p:nvSpPr>
        <p:spPr bwMode="auto">
          <a:xfrm>
            <a:off x="8294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9048" name="Rectangle 152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9049" name="Rectangle 153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9050" name="Rectangle 154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9051" name="Rectangle 155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9052" name="Rectangle 156"/>
          <p:cNvSpPr>
            <a:spLocks noChangeArrowheads="1"/>
          </p:cNvSpPr>
          <p:nvPr/>
        </p:nvSpPr>
        <p:spPr bwMode="auto">
          <a:xfrm>
            <a:off x="20736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9053" name="Rectangle 157"/>
          <p:cNvSpPr>
            <a:spLocks noChangeArrowheads="1"/>
          </p:cNvSpPr>
          <p:nvPr/>
        </p:nvSpPr>
        <p:spPr bwMode="auto">
          <a:xfrm>
            <a:off x="8294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9054" name="Rectangle 158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9055" name="Rectangle 159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09056" name="Rectangle 160"/>
          <p:cNvSpPr>
            <a:spLocks noChangeArrowheads="1"/>
          </p:cNvSpPr>
          <p:nvPr/>
        </p:nvSpPr>
        <p:spPr bwMode="auto">
          <a:xfrm>
            <a:off x="456336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09057" name="Rectangle 161"/>
          <p:cNvSpPr>
            <a:spLocks noChangeArrowheads="1"/>
          </p:cNvSpPr>
          <p:nvPr/>
        </p:nvSpPr>
        <p:spPr bwMode="auto">
          <a:xfrm>
            <a:off x="456336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</p:spTree>
    <p:extLst>
      <p:ext uri="{BB962C8B-B14F-4D97-AF65-F5344CB8AC3E}">
        <p14:creationId xmlns:p14="http://schemas.microsoft.com/office/powerpoint/2010/main" val="11735952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2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2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2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2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2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2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3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3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3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3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3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3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3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3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3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3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4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4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4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4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4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4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4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4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4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49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50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51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52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53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54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55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56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57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58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59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60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61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62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63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64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65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66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67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68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69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70" name="Rectangle 5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71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72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73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74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75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76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77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78" name="Rectangle 5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79" name="Rectangle 5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80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81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82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83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84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85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86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87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88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89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90" name="Rectangle 7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91" name="Rectangle 7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92" name="Rectangle 7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93" name="Rectangle 7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94" name="Rectangle 7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95" name="Rectangle 7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96" name="Rectangle 7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97" name="Rectangle 7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98" name="Rectangle 7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9999" name="Rectangle 7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00" name="Rectangle 8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01" name="Rectangle 8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02" name="Rectangle 8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03" name="Rectangle 8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04" name="Rectangle 8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05" name="Rectangle 8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06" name="Rectangle 8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07" name="Rectangle 8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08" name="Rectangle 8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09" name="Rectangle 8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10" name="Rectangle 9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11" name="Rectangle 9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12" name="Rectangle 9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13" name="Rectangle 9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14" name="Rectangle 9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15" name="Rectangle 9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16" name="Rectangle 9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17" name="Rectangle 9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18" name="Rectangle 9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19" name="Rectangle 9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20" name="Rectangle 10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21" name="Rectangle 10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22" name="Rectangle 10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23" name="Rectangle 10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24" name="Rectangle 10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25" name="Rectangle 10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26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27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28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0029" name="Rectangle 10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0030" name="Rectangle 11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0031" name="Rectangle 11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0032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0033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0034" name="Rectangle 114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0035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0036" name="Rectangle 11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0037" name="Rectangle 11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0038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0039" name="Rectangle 119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0040" name="Rectangle 12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0041" name="Rectangle 121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10042" name="Rectangle 122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0043" name="Rectangle 123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0044" name="Rectangle 124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0045" name="Rectangle 125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0046" name="Rectangle 126"/>
          <p:cNvSpPr>
            <a:spLocks noChangeArrowheads="1"/>
          </p:cNvSpPr>
          <p:nvPr/>
        </p:nvSpPr>
        <p:spPr bwMode="auto">
          <a:xfrm>
            <a:off x="331776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10047" name="Rectangle 127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0048" name="Rectangle 128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0049" name="Rectangle 12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0050" name="Rectangle 130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0051" name="Rectangle 131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0052" name="Rectangle 132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10053" name="Rectangle 133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0054" name="Rectangle 134"/>
          <p:cNvSpPr>
            <a:spLocks noChangeArrowheads="1"/>
          </p:cNvSpPr>
          <p:nvPr/>
        </p:nvSpPr>
        <p:spPr bwMode="auto">
          <a:xfrm>
            <a:off x="20736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10055" name="Rectangle 135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0056" name="Rectangle 136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10057" name="Rectangle 137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0058" name="Rectangle 138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0059" name="Rectangle 139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0060" name="Rectangle 140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0061" name="Rectangle 141"/>
          <p:cNvSpPr>
            <a:spLocks noChangeArrowheads="1"/>
          </p:cNvSpPr>
          <p:nvPr/>
        </p:nvSpPr>
        <p:spPr bwMode="auto">
          <a:xfrm>
            <a:off x="393984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0062" name="Rectangle 142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0063" name="Rectangle 143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0064" name="Rectangle 144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0065" name="AutoShape 145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066" name="Rectangle 146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0067" name="Rectangle 147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0068" name="Rectangle 148"/>
          <p:cNvSpPr>
            <a:spLocks noChangeArrowheads="1"/>
          </p:cNvSpPr>
          <p:nvPr/>
        </p:nvSpPr>
        <p:spPr bwMode="auto">
          <a:xfrm>
            <a:off x="456192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0069" name="Rectangle 149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0070" name="Rectangle 150"/>
          <p:cNvSpPr>
            <a:spLocks noChangeArrowheads="1"/>
          </p:cNvSpPr>
          <p:nvPr/>
        </p:nvSpPr>
        <p:spPr bwMode="auto">
          <a:xfrm>
            <a:off x="8294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0071" name="Rectangle 151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0072" name="Rectangle 152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0073" name="Rectangle 153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0074" name="Rectangle 154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0075" name="Rectangle 155"/>
          <p:cNvSpPr>
            <a:spLocks noChangeArrowheads="1"/>
          </p:cNvSpPr>
          <p:nvPr/>
        </p:nvSpPr>
        <p:spPr bwMode="auto">
          <a:xfrm>
            <a:off x="20736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0076" name="Rectangle 156"/>
          <p:cNvSpPr>
            <a:spLocks noChangeArrowheads="1"/>
          </p:cNvSpPr>
          <p:nvPr/>
        </p:nvSpPr>
        <p:spPr bwMode="auto">
          <a:xfrm>
            <a:off x="8294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0077" name="Rectangle 157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0078" name="Rectangle 158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0079" name="Rectangle 159"/>
          <p:cNvSpPr>
            <a:spLocks noChangeArrowheads="1"/>
          </p:cNvSpPr>
          <p:nvPr/>
        </p:nvSpPr>
        <p:spPr bwMode="auto">
          <a:xfrm>
            <a:off x="456336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0080" name="Rectangle 160"/>
          <p:cNvSpPr>
            <a:spLocks noChangeArrowheads="1"/>
          </p:cNvSpPr>
          <p:nvPr/>
        </p:nvSpPr>
        <p:spPr bwMode="auto">
          <a:xfrm>
            <a:off x="456336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0081" name="Rectangle 161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0082" name="Rectangle 162"/>
          <p:cNvSpPr>
            <a:spLocks noChangeArrowheads="1"/>
          </p:cNvSpPr>
          <p:nvPr/>
        </p:nvSpPr>
        <p:spPr bwMode="auto">
          <a:xfrm>
            <a:off x="393984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0083" name="Rectangle 163"/>
          <p:cNvSpPr>
            <a:spLocks noChangeArrowheads="1"/>
          </p:cNvSpPr>
          <p:nvPr/>
        </p:nvSpPr>
        <p:spPr bwMode="auto">
          <a:xfrm>
            <a:off x="331776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</p:spTree>
    <p:extLst>
      <p:ext uri="{BB962C8B-B14F-4D97-AF65-F5344CB8AC3E}">
        <p14:creationId xmlns:p14="http://schemas.microsoft.com/office/powerpoint/2010/main" val="39021641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4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4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4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4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5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5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5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5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5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5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5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5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5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5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6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6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6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6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6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6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6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6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6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6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7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7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7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73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74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75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76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77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78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79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80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81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82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83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84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85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86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87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88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89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90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91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92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93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94" name="Rectangle 5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95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96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97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98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0999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00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01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02" name="Rectangle 5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03" name="Rectangle 5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04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05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06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07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08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09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10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11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12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13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14" name="Rectangle 7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15" name="Rectangle 7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16" name="Rectangle 7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17" name="Rectangle 7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18" name="Rectangle 7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19" name="Rectangle 7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20" name="Rectangle 7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21" name="Rectangle 7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22" name="Rectangle 7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23" name="Rectangle 7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24" name="Rectangle 8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25" name="Rectangle 8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26" name="Rectangle 8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27" name="Rectangle 8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28" name="Rectangle 8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29" name="Rectangle 8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30" name="Rectangle 8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31" name="Rectangle 8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32" name="Rectangle 8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33" name="Rectangle 8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34" name="Rectangle 9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35" name="Rectangle 9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36" name="Rectangle 9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37" name="Rectangle 9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38" name="Rectangle 9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39" name="Rectangle 9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40" name="Rectangle 9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41" name="Rectangle 9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42" name="Rectangle 9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43" name="Rectangle 9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44" name="Rectangle 10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45" name="Rectangle 10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46" name="Rectangle 10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47" name="Rectangle 10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48" name="Rectangle 10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49" name="Rectangle 10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50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51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52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1053" name="Rectangle 10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1054" name="Rectangle 11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1055" name="Rectangle 11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1056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1057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1058" name="Rectangle 114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1059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1060" name="Rectangle 11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1061" name="Rectangle 11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1062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1063" name="Rectangle 119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1064" name="Rectangle 12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1065" name="Rectangle 121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11066" name="Rectangle 122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1067" name="Rectangle 123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1068" name="Rectangle 124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1069" name="Rectangle 125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1070" name="Rectangle 126"/>
          <p:cNvSpPr>
            <a:spLocks noChangeArrowheads="1"/>
          </p:cNvSpPr>
          <p:nvPr/>
        </p:nvSpPr>
        <p:spPr bwMode="auto">
          <a:xfrm>
            <a:off x="331776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11071" name="Rectangle 127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1072" name="Rectangle 128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1073" name="Rectangle 12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1074" name="Rectangle 130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1075" name="Rectangle 131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1076" name="Rectangle 132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11077" name="Rectangle 133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1078" name="Rectangle 134"/>
          <p:cNvSpPr>
            <a:spLocks noChangeArrowheads="1"/>
          </p:cNvSpPr>
          <p:nvPr/>
        </p:nvSpPr>
        <p:spPr bwMode="auto">
          <a:xfrm>
            <a:off x="207360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11079" name="Rectangle 135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1080" name="Rectangle 136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1081" name="Rectangle 137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1082" name="Rectangle 138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1083" name="Rectangle 139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1084" name="Rectangle 140"/>
          <p:cNvSpPr>
            <a:spLocks noChangeArrowheads="1"/>
          </p:cNvSpPr>
          <p:nvPr/>
        </p:nvSpPr>
        <p:spPr bwMode="auto">
          <a:xfrm>
            <a:off x="393984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1085" name="Rectangle 141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1086" name="Rectangle 142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1087" name="Rectangle 143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1088" name="AutoShape 144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089" name="Rectangle 145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1090" name="Rectangle 146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1091" name="Rectangle 147"/>
          <p:cNvSpPr>
            <a:spLocks noChangeArrowheads="1"/>
          </p:cNvSpPr>
          <p:nvPr/>
        </p:nvSpPr>
        <p:spPr bwMode="auto">
          <a:xfrm>
            <a:off x="456192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1092" name="Rectangle 148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1093" name="Rectangle 149"/>
          <p:cNvSpPr>
            <a:spLocks noChangeArrowheads="1"/>
          </p:cNvSpPr>
          <p:nvPr/>
        </p:nvSpPr>
        <p:spPr bwMode="auto">
          <a:xfrm>
            <a:off x="8294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1094" name="Rectangle 150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1095" name="Rectangle 151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1096" name="Rectangle 152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1097" name="Rectangle 15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1098" name="Rectangle 154"/>
          <p:cNvSpPr>
            <a:spLocks noChangeArrowheads="1"/>
          </p:cNvSpPr>
          <p:nvPr/>
        </p:nvSpPr>
        <p:spPr bwMode="auto">
          <a:xfrm>
            <a:off x="20736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1099" name="Rectangle 155"/>
          <p:cNvSpPr>
            <a:spLocks noChangeArrowheads="1"/>
          </p:cNvSpPr>
          <p:nvPr/>
        </p:nvSpPr>
        <p:spPr bwMode="auto">
          <a:xfrm>
            <a:off x="8294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1100" name="Rectangle 156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1101" name="Rectangle 157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1102" name="Rectangle 158"/>
          <p:cNvSpPr>
            <a:spLocks noChangeArrowheads="1"/>
          </p:cNvSpPr>
          <p:nvPr/>
        </p:nvSpPr>
        <p:spPr bwMode="auto">
          <a:xfrm>
            <a:off x="456336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1103" name="Rectangle 159"/>
          <p:cNvSpPr>
            <a:spLocks noChangeArrowheads="1"/>
          </p:cNvSpPr>
          <p:nvPr/>
        </p:nvSpPr>
        <p:spPr bwMode="auto">
          <a:xfrm>
            <a:off x="456336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1104" name="Rectangle 160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1105" name="Rectangle 161"/>
          <p:cNvSpPr>
            <a:spLocks noChangeArrowheads="1"/>
          </p:cNvSpPr>
          <p:nvPr/>
        </p:nvSpPr>
        <p:spPr bwMode="auto">
          <a:xfrm>
            <a:off x="393984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1106" name="Rectangle 162"/>
          <p:cNvSpPr>
            <a:spLocks noChangeArrowheads="1"/>
          </p:cNvSpPr>
          <p:nvPr/>
        </p:nvSpPr>
        <p:spPr bwMode="auto">
          <a:xfrm>
            <a:off x="331776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1107" name="Rectangle 163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1108" name="Rectangle 164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</p:spTree>
    <p:extLst>
      <p:ext uri="{BB962C8B-B14F-4D97-AF65-F5344CB8AC3E}">
        <p14:creationId xmlns:p14="http://schemas.microsoft.com/office/powerpoint/2010/main" val="16827514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7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7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7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7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7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7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7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7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7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7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8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8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8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8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8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8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8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8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8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8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9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9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9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9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9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9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9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97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98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1999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00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01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02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03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04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05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06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07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08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09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10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11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12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13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14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15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16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17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18" name="Rectangle 5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19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20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21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22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23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24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25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26" name="Rectangle 5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27" name="Rectangle 5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28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29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30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31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32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33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34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35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36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37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38" name="Rectangle 7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39" name="Rectangle 7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40" name="Rectangle 7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41" name="Rectangle 7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42" name="Rectangle 7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43" name="Rectangle 7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44" name="Rectangle 7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45" name="Rectangle 7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46" name="Rectangle 7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47" name="Rectangle 7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48" name="Rectangle 8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49" name="Rectangle 8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50" name="Rectangle 8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51" name="Rectangle 8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52" name="Rectangle 8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53" name="Rectangle 8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54" name="Rectangle 8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55" name="Rectangle 8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56" name="Rectangle 8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57" name="Rectangle 8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58" name="Rectangle 9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59" name="Rectangle 9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60" name="Rectangle 9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61" name="Rectangle 9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62" name="Rectangle 9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63" name="Rectangle 9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64" name="Rectangle 9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65" name="Rectangle 9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66" name="Rectangle 9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67" name="Rectangle 9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68" name="Rectangle 10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69" name="Rectangle 10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70" name="Rectangle 10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71" name="Rectangle 10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72" name="Rectangle 10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73" name="Rectangle 10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74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75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076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2077" name="Rectangle 10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2078" name="Rectangle 11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2079" name="Rectangle 11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2080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2081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2082" name="Rectangle 114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2083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2084" name="Rectangle 11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2085" name="Rectangle 11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2086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2087" name="Rectangle 119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2088" name="Rectangle 12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2089" name="Rectangle 121"/>
          <p:cNvSpPr>
            <a:spLocks noChangeArrowheads="1"/>
          </p:cNvSpPr>
          <p:nvPr/>
        </p:nvSpPr>
        <p:spPr bwMode="auto">
          <a:xfrm>
            <a:off x="3941280" y="435789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12090" name="Rectangle 122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2091" name="Rectangle 123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2092" name="Rectangle 124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2093" name="Rectangle 125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2094" name="Rectangle 126"/>
          <p:cNvSpPr>
            <a:spLocks noChangeArrowheads="1"/>
          </p:cNvSpPr>
          <p:nvPr/>
        </p:nvSpPr>
        <p:spPr bwMode="auto">
          <a:xfrm>
            <a:off x="331776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12095" name="Rectangle 127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2096" name="Rectangle 128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2097" name="Rectangle 129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2098" name="Rectangle 130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2099" name="Rectangle 131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2100" name="Rectangle 132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12101" name="Rectangle 133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2102" name="Rectangle 134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2103" name="Rectangle 135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2104" name="Rectangle 136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2105" name="Rectangle 137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2106" name="Rectangle 138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2107" name="Rectangle 139"/>
          <p:cNvSpPr>
            <a:spLocks noChangeArrowheads="1"/>
          </p:cNvSpPr>
          <p:nvPr/>
        </p:nvSpPr>
        <p:spPr bwMode="auto">
          <a:xfrm>
            <a:off x="393984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2108" name="Rectangle 140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2109" name="Rectangle 141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2110" name="Rectangle 142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2111" name="AutoShape 143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112" name="Rectangle 144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2113" name="Rectangle 145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2114" name="Rectangle 146"/>
          <p:cNvSpPr>
            <a:spLocks noChangeArrowheads="1"/>
          </p:cNvSpPr>
          <p:nvPr/>
        </p:nvSpPr>
        <p:spPr bwMode="auto">
          <a:xfrm>
            <a:off x="456192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2115" name="Rectangle 14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2116" name="Rectangle 148"/>
          <p:cNvSpPr>
            <a:spLocks noChangeArrowheads="1"/>
          </p:cNvSpPr>
          <p:nvPr/>
        </p:nvSpPr>
        <p:spPr bwMode="auto">
          <a:xfrm>
            <a:off x="8294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2117" name="Rectangle 149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2118" name="Rectangle 150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2119" name="Rectangle 151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2120" name="Rectangle 152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2121" name="Rectangle 153"/>
          <p:cNvSpPr>
            <a:spLocks noChangeArrowheads="1"/>
          </p:cNvSpPr>
          <p:nvPr/>
        </p:nvSpPr>
        <p:spPr bwMode="auto">
          <a:xfrm>
            <a:off x="20736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2122" name="Rectangle 154"/>
          <p:cNvSpPr>
            <a:spLocks noChangeArrowheads="1"/>
          </p:cNvSpPr>
          <p:nvPr/>
        </p:nvSpPr>
        <p:spPr bwMode="auto">
          <a:xfrm>
            <a:off x="8294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2123" name="Rectangle 155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2124" name="Rectangle 156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2125" name="Rectangle 157"/>
          <p:cNvSpPr>
            <a:spLocks noChangeArrowheads="1"/>
          </p:cNvSpPr>
          <p:nvPr/>
        </p:nvSpPr>
        <p:spPr bwMode="auto">
          <a:xfrm>
            <a:off x="456336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2126" name="Rectangle 158"/>
          <p:cNvSpPr>
            <a:spLocks noChangeArrowheads="1"/>
          </p:cNvSpPr>
          <p:nvPr/>
        </p:nvSpPr>
        <p:spPr bwMode="auto">
          <a:xfrm>
            <a:off x="456336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2127" name="Rectangle 15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2128" name="Rectangle 160"/>
          <p:cNvSpPr>
            <a:spLocks noChangeArrowheads="1"/>
          </p:cNvSpPr>
          <p:nvPr/>
        </p:nvSpPr>
        <p:spPr bwMode="auto">
          <a:xfrm>
            <a:off x="393984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2129" name="Rectangle 161"/>
          <p:cNvSpPr>
            <a:spLocks noChangeArrowheads="1"/>
          </p:cNvSpPr>
          <p:nvPr/>
        </p:nvSpPr>
        <p:spPr bwMode="auto">
          <a:xfrm>
            <a:off x="331776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2130" name="Rectangle 162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2131" name="Rectangle 163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2132" name="Rectangle 164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732996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99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99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99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99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99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299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0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0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0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0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0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0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0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0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0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0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1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1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1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1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1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1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1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1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1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1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2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21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22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23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24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25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26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27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28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29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30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31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32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33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34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35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36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37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38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39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40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41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42" name="Rectangle 5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43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44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45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46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47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48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49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50" name="Rectangle 5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51" name="Rectangle 5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52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53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54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55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56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57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58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59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60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61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62" name="Rectangle 7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63" name="Rectangle 7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64" name="Rectangle 7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65" name="Rectangle 7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66" name="Rectangle 7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67" name="Rectangle 7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68" name="Rectangle 7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69" name="Rectangle 7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70" name="Rectangle 7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71" name="Rectangle 7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72" name="Rectangle 8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73" name="Rectangle 8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74" name="Rectangle 8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75" name="Rectangle 8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76" name="Rectangle 8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77" name="Rectangle 8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78" name="Rectangle 8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79" name="Rectangle 8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80" name="Rectangle 8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81" name="Rectangle 8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82" name="Rectangle 9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83" name="Rectangle 9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84" name="Rectangle 9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85" name="Rectangle 9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86" name="Rectangle 9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87" name="Rectangle 9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88" name="Rectangle 9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89" name="Rectangle 9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90" name="Rectangle 9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91" name="Rectangle 9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92" name="Rectangle 10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93" name="Rectangle 10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94" name="Rectangle 10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95" name="Rectangle 10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96" name="Rectangle 10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97" name="Rectangle 10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98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099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100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3101" name="Rectangle 10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3102" name="Rectangle 11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3103" name="Rectangle 11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3104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3105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3106" name="Rectangle 114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3107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3108" name="Rectangle 11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3109" name="Rectangle 11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3110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3111" name="Rectangle 119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3112" name="Rectangle 12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3113" name="Rectangle 121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3114" name="Rectangle 122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3115" name="Rectangle 123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3116" name="Rectangle 124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3117" name="Rectangle 125"/>
          <p:cNvSpPr>
            <a:spLocks noChangeArrowheads="1"/>
          </p:cNvSpPr>
          <p:nvPr/>
        </p:nvSpPr>
        <p:spPr bwMode="auto">
          <a:xfrm>
            <a:off x="331776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13118" name="Rectangle 126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3119" name="Rectangle 127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3120" name="Rectangle 128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3121" name="Rectangle 129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3122" name="Rectangle 130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3123" name="Rectangle 131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13124" name="Rectangle 132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3125" name="Rectangle 133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3126" name="Rectangle 134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3127" name="Rectangle 135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3128" name="Rectangle 136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3129" name="Rectangle 137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3130" name="Rectangle 138"/>
          <p:cNvSpPr>
            <a:spLocks noChangeArrowheads="1"/>
          </p:cNvSpPr>
          <p:nvPr/>
        </p:nvSpPr>
        <p:spPr bwMode="auto">
          <a:xfrm>
            <a:off x="393984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3131" name="Rectangle 139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3132" name="Rectangle 140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3133" name="Rectangle 141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3134" name="AutoShape 142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3135" name="Rectangle 143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3136" name="Rectangle 144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3137" name="Rectangle 145"/>
          <p:cNvSpPr>
            <a:spLocks noChangeArrowheads="1"/>
          </p:cNvSpPr>
          <p:nvPr/>
        </p:nvSpPr>
        <p:spPr bwMode="auto">
          <a:xfrm>
            <a:off x="456192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3138" name="Rectangle 146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3139" name="Rectangle 147"/>
          <p:cNvSpPr>
            <a:spLocks noChangeArrowheads="1"/>
          </p:cNvSpPr>
          <p:nvPr/>
        </p:nvSpPr>
        <p:spPr bwMode="auto">
          <a:xfrm>
            <a:off x="8294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3140" name="Rectangle 148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3141" name="Rectangle 149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3142" name="Rectangle 150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3143" name="Rectangle 151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3144" name="Rectangle 152"/>
          <p:cNvSpPr>
            <a:spLocks noChangeArrowheads="1"/>
          </p:cNvSpPr>
          <p:nvPr/>
        </p:nvSpPr>
        <p:spPr bwMode="auto">
          <a:xfrm>
            <a:off x="20736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3145" name="Rectangle 153"/>
          <p:cNvSpPr>
            <a:spLocks noChangeArrowheads="1"/>
          </p:cNvSpPr>
          <p:nvPr/>
        </p:nvSpPr>
        <p:spPr bwMode="auto">
          <a:xfrm>
            <a:off x="8294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3146" name="Rectangle 154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3147" name="Rectangle 155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3148" name="Rectangle 156"/>
          <p:cNvSpPr>
            <a:spLocks noChangeArrowheads="1"/>
          </p:cNvSpPr>
          <p:nvPr/>
        </p:nvSpPr>
        <p:spPr bwMode="auto">
          <a:xfrm>
            <a:off x="456336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3149" name="Rectangle 157"/>
          <p:cNvSpPr>
            <a:spLocks noChangeArrowheads="1"/>
          </p:cNvSpPr>
          <p:nvPr/>
        </p:nvSpPr>
        <p:spPr bwMode="auto">
          <a:xfrm>
            <a:off x="456336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3150" name="Rectangle 158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3151" name="Rectangle 159"/>
          <p:cNvSpPr>
            <a:spLocks noChangeArrowheads="1"/>
          </p:cNvSpPr>
          <p:nvPr/>
        </p:nvSpPr>
        <p:spPr bwMode="auto">
          <a:xfrm>
            <a:off x="393984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3152" name="Rectangle 160"/>
          <p:cNvSpPr>
            <a:spLocks noChangeArrowheads="1"/>
          </p:cNvSpPr>
          <p:nvPr/>
        </p:nvSpPr>
        <p:spPr bwMode="auto">
          <a:xfrm>
            <a:off x="331776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3153" name="Rectangle 161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3154" name="Rectangle 162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3155" name="Rectangle 163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3156" name="Rectangle 164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868770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1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1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2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2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2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2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2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2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2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2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2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2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3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3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3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3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3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3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3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3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3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3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4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4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4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4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4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45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46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47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48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49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50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51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52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53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54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55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56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57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58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59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60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61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62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63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64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65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66" name="Rectangle 5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67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68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69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70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71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72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73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74" name="Rectangle 5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75" name="Rectangle 5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76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77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78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79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80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81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82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83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84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85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86" name="Rectangle 7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87" name="Rectangle 7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88" name="Rectangle 7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89" name="Rectangle 7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90" name="Rectangle 7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91" name="Rectangle 7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92" name="Rectangle 7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93" name="Rectangle 7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94" name="Rectangle 7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95" name="Rectangle 7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96" name="Rectangle 8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97" name="Rectangle 8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98" name="Rectangle 8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099" name="Rectangle 8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00" name="Rectangle 8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01" name="Rectangle 8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02" name="Rectangle 8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03" name="Rectangle 8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04" name="Rectangle 8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05" name="Rectangle 8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06" name="Rectangle 9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07" name="Rectangle 9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08" name="Rectangle 9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09" name="Rectangle 9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10" name="Rectangle 9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11" name="Rectangle 9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12" name="Rectangle 9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13" name="Rectangle 9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14" name="Rectangle 9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15" name="Rectangle 9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16" name="Rectangle 10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17" name="Rectangle 10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18" name="Rectangle 10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19" name="Rectangle 10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20" name="Rectangle 10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21" name="Rectangle 10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22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23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24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4125" name="Rectangle 10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4126" name="Rectangle 11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4127" name="Rectangle 11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4128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4129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4130" name="Rectangle 114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4131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4132" name="Rectangle 11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4133" name="Rectangle 11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4134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4135" name="Rectangle 119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4136" name="Rectangle 12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4137" name="Rectangle 121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4138" name="Rectangle 122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4139" name="Rectangle 123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4140" name="Rectangle 124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4141" name="Rectangle 125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4142" name="Rectangle 126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4143" name="Rectangle 127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4144" name="Rectangle 128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4145" name="Rectangle 129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4146" name="Rectangle 130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214147" name="Rectangle 131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4148" name="Rectangle 132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4149" name="Rectangle 133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4150" name="Rectangle 134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4151" name="Rectangle 135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4152" name="Rectangle 136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4153" name="Rectangle 137"/>
          <p:cNvSpPr>
            <a:spLocks noChangeArrowheads="1"/>
          </p:cNvSpPr>
          <p:nvPr/>
        </p:nvSpPr>
        <p:spPr bwMode="auto">
          <a:xfrm>
            <a:off x="393984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4154" name="Rectangle 138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4155" name="Rectangle 139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4156" name="Rectangle 140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4157" name="AutoShape 141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4158" name="Rectangle 142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4159" name="Rectangle 143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4160" name="Rectangle 144"/>
          <p:cNvSpPr>
            <a:spLocks noChangeArrowheads="1"/>
          </p:cNvSpPr>
          <p:nvPr/>
        </p:nvSpPr>
        <p:spPr bwMode="auto">
          <a:xfrm>
            <a:off x="456192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4161" name="Rectangle 145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4162" name="Rectangle 146"/>
          <p:cNvSpPr>
            <a:spLocks noChangeArrowheads="1"/>
          </p:cNvSpPr>
          <p:nvPr/>
        </p:nvSpPr>
        <p:spPr bwMode="auto">
          <a:xfrm>
            <a:off x="8294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4163" name="Rectangle 147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4164" name="Rectangle 148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4165" name="Rectangle 149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4166" name="Rectangle 150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4167" name="Rectangle 151"/>
          <p:cNvSpPr>
            <a:spLocks noChangeArrowheads="1"/>
          </p:cNvSpPr>
          <p:nvPr/>
        </p:nvSpPr>
        <p:spPr bwMode="auto">
          <a:xfrm>
            <a:off x="20736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4168" name="Rectangle 152"/>
          <p:cNvSpPr>
            <a:spLocks noChangeArrowheads="1"/>
          </p:cNvSpPr>
          <p:nvPr/>
        </p:nvSpPr>
        <p:spPr bwMode="auto">
          <a:xfrm>
            <a:off x="8294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4169" name="Rectangle 153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4170" name="Rectangle 15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4171" name="Rectangle 155"/>
          <p:cNvSpPr>
            <a:spLocks noChangeArrowheads="1"/>
          </p:cNvSpPr>
          <p:nvPr/>
        </p:nvSpPr>
        <p:spPr bwMode="auto">
          <a:xfrm>
            <a:off x="456336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4172" name="Rectangle 156"/>
          <p:cNvSpPr>
            <a:spLocks noChangeArrowheads="1"/>
          </p:cNvSpPr>
          <p:nvPr/>
        </p:nvSpPr>
        <p:spPr bwMode="auto">
          <a:xfrm>
            <a:off x="456336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4173" name="Rectangle 157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4174" name="Rectangle 158"/>
          <p:cNvSpPr>
            <a:spLocks noChangeArrowheads="1"/>
          </p:cNvSpPr>
          <p:nvPr/>
        </p:nvSpPr>
        <p:spPr bwMode="auto">
          <a:xfrm>
            <a:off x="393984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4175" name="Rectangle 159"/>
          <p:cNvSpPr>
            <a:spLocks noChangeArrowheads="1"/>
          </p:cNvSpPr>
          <p:nvPr/>
        </p:nvSpPr>
        <p:spPr bwMode="auto">
          <a:xfrm>
            <a:off x="331776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4176" name="Rectangle 160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4177" name="Rectangle 161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4178" name="Rectangle 162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4179" name="Rectangle 163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4180" name="Rectangle 164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4181" name="Rectangle 165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</p:spTree>
    <p:extLst>
      <p:ext uri="{BB962C8B-B14F-4D97-AF65-F5344CB8AC3E}">
        <p14:creationId xmlns:p14="http://schemas.microsoft.com/office/powerpoint/2010/main" val="30561152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03563" y="893145"/>
            <a:ext cx="8189987" cy="5718549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1701" y="893146"/>
            <a:ext cx="7383852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of paths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 a path with just the start in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While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isn’t empty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Take a path out of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Call the last node in the path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“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” is the goal, you are done.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 you have seen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before, skip it.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for all neighbors of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currNode</a:t>
            </a:r>
            <a:endParaRPr lang="en-US" altLang="zh-CN" sz="2000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Make a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path + neighbor   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Add the new path to the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todo</a:t>
            </a: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20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Search </a:t>
            </a:r>
            <a:r>
              <a:rPr lang="en-US" sz="4600" dirty="0" err="1" smtClean="0">
                <a:latin typeface="Calibri"/>
                <a:cs typeface="Calibri"/>
              </a:rPr>
              <a:t>Pseudocode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3563" y="1483767"/>
            <a:ext cx="8189987" cy="451066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8620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4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4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4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4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4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4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4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4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5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5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5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5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5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5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5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5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5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5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6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6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6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6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6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6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6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6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6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69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70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71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72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73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74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75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76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77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78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79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80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81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82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83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84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85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86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87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88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89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90" name="Rectangle 5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91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92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93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94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95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96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97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98" name="Rectangle 5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099" name="Rectangle 5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00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01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02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03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04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05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06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07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08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09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10" name="Rectangle 7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11" name="Rectangle 7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12" name="Rectangle 7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13" name="Rectangle 7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14" name="Rectangle 7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15" name="Rectangle 7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16" name="Rectangle 7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17" name="Rectangle 7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18" name="Rectangle 7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19" name="Rectangle 7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20" name="Rectangle 8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21" name="Rectangle 8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22" name="Rectangle 8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23" name="Rectangle 8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24" name="Rectangle 8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25" name="Rectangle 8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26" name="Rectangle 8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27" name="Rectangle 8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28" name="Rectangle 8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29" name="Rectangle 8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30" name="Rectangle 9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31" name="Rectangle 9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32" name="Rectangle 9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33" name="Rectangle 9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34" name="Rectangle 9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35" name="Rectangle 9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36" name="Rectangle 9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37" name="Rectangle 9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38" name="Rectangle 9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39" name="Rectangle 9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40" name="Rectangle 10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41" name="Rectangle 10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42" name="Rectangle 10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43" name="Rectangle 10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44" name="Rectangle 10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45" name="Rectangle 10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46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47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48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5149" name="Rectangle 10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5150" name="Rectangle 11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5151" name="Rectangle 11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5152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5153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5154" name="Rectangle 114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5155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5156" name="Rectangle 11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5157" name="Rectangle 11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5158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5159" name="Rectangle 119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5160" name="Rectangle 12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5161" name="Rectangle 121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5162" name="Rectangle 122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5163" name="Rectangle 123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5164" name="Rectangle 124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5165" name="Rectangle 125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5166" name="Rectangle 126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5167" name="Rectangle 127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5168" name="Rectangle 128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5169" name="Rectangle 129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5170" name="Rectangle 130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5171" name="Rectangle 131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5172" name="Rectangle 132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5173" name="Rectangle 133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5174" name="Rectangle 134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5175" name="Rectangle 135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5176" name="Rectangle 136"/>
          <p:cNvSpPr>
            <a:spLocks noChangeArrowheads="1"/>
          </p:cNvSpPr>
          <p:nvPr/>
        </p:nvSpPr>
        <p:spPr bwMode="auto">
          <a:xfrm>
            <a:off x="393984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5177" name="Rectangle 137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5178" name="Rectangle 138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5179" name="Rectangle 139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5180" name="AutoShape 140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181" name="Rectangle 141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5182" name="Rectangle 142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5183" name="Rectangle 143"/>
          <p:cNvSpPr>
            <a:spLocks noChangeArrowheads="1"/>
          </p:cNvSpPr>
          <p:nvPr/>
        </p:nvSpPr>
        <p:spPr bwMode="auto">
          <a:xfrm>
            <a:off x="456192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5184" name="Rectangle 144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5185" name="Rectangle 145"/>
          <p:cNvSpPr>
            <a:spLocks noChangeArrowheads="1"/>
          </p:cNvSpPr>
          <p:nvPr/>
        </p:nvSpPr>
        <p:spPr bwMode="auto">
          <a:xfrm>
            <a:off x="8294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5186" name="Rectangle 14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5187" name="Rectangle 147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5188" name="Rectangle 148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5189" name="Rectangle 149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5190" name="Rectangle 150"/>
          <p:cNvSpPr>
            <a:spLocks noChangeArrowheads="1"/>
          </p:cNvSpPr>
          <p:nvPr/>
        </p:nvSpPr>
        <p:spPr bwMode="auto">
          <a:xfrm>
            <a:off x="20736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5191" name="Rectangle 151"/>
          <p:cNvSpPr>
            <a:spLocks noChangeArrowheads="1"/>
          </p:cNvSpPr>
          <p:nvPr/>
        </p:nvSpPr>
        <p:spPr bwMode="auto">
          <a:xfrm>
            <a:off x="8294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5192" name="Rectangle 152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5193" name="Rectangle 153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5194" name="Rectangle 154"/>
          <p:cNvSpPr>
            <a:spLocks noChangeArrowheads="1"/>
          </p:cNvSpPr>
          <p:nvPr/>
        </p:nvSpPr>
        <p:spPr bwMode="auto">
          <a:xfrm>
            <a:off x="456336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5195" name="Rectangle 155"/>
          <p:cNvSpPr>
            <a:spLocks noChangeArrowheads="1"/>
          </p:cNvSpPr>
          <p:nvPr/>
        </p:nvSpPr>
        <p:spPr bwMode="auto">
          <a:xfrm>
            <a:off x="456336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5196" name="Rectangle 156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5197" name="Rectangle 157"/>
          <p:cNvSpPr>
            <a:spLocks noChangeArrowheads="1"/>
          </p:cNvSpPr>
          <p:nvPr/>
        </p:nvSpPr>
        <p:spPr bwMode="auto">
          <a:xfrm>
            <a:off x="393984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5198" name="Rectangle 158"/>
          <p:cNvSpPr>
            <a:spLocks noChangeArrowheads="1"/>
          </p:cNvSpPr>
          <p:nvPr/>
        </p:nvSpPr>
        <p:spPr bwMode="auto">
          <a:xfrm>
            <a:off x="331776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5199" name="Rectangle 159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5200" name="Rectangle 16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5201" name="Rectangle 161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5202" name="Rectangle 162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5203" name="Rectangle 163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5204" name="Rectangle 164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5205" name="Rectangle 165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820394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66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67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68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69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70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71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72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73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74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75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76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77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78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79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80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81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82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83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84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85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86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87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88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89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90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91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92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93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94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95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96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97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98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099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00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01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02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03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04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05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06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07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08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09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10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11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12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13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14" name="Rectangle 5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15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16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17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18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19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20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21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22" name="Rectangle 5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23" name="Rectangle 5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24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25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26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27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28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29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30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31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32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33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34" name="Rectangle 7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35" name="Rectangle 7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36" name="Rectangle 7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37" name="Rectangle 7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38" name="Rectangle 7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39" name="Rectangle 7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40" name="Rectangle 7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41" name="Rectangle 7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42" name="Rectangle 7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43" name="Rectangle 7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44" name="Rectangle 8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45" name="Rectangle 8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46" name="Rectangle 8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47" name="Rectangle 8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48" name="Rectangle 8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49" name="Rectangle 8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50" name="Rectangle 8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51" name="Rectangle 8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52" name="Rectangle 8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53" name="Rectangle 8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54" name="Rectangle 9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55" name="Rectangle 9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56" name="Rectangle 9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57" name="Rectangle 9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58" name="Rectangle 9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59" name="Rectangle 9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60" name="Rectangle 9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61" name="Rectangle 9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62" name="Rectangle 9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63" name="Rectangle 9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64" name="Rectangle 10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65" name="Rectangle 10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66" name="Rectangle 10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67" name="Rectangle 10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68" name="Rectangle 10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69" name="Rectangle 10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70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71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172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6173" name="Rectangle 10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6174" name="Rectangle 11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6175" name="Rectangle 11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6176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6177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6178" name="Rectangle 114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6179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6180" name="Rectangle 11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6181" name="Rectangle 11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6182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6183" name="Rectangle 119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6184" name="Rectangle 12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6185" name="Rectangle 121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6186" name="Rectangle 122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6187" name="Rectangle 123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6188" name="Rectangle 124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6189" name="Rectangle 125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6190" name="Rectangle 126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6191" name="Rectangle 127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6192" name="Rectangle 128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6193" name="Rectangle 129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6194" name="Rectangle 130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6195" name="Rectangle 131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6196" name="Rectangle 132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6197" name="Rectangle 133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6198" name="Rectangle 134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6199" name="Rectangle 135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6200" name="Rectangle 136"/>
          <p:cNvSpPr>
            <a:spLocks noChangeArrowheads="1"/>
          </p:cNvSpPr>
          <p:nvPr/>
        </p:nvSpPr>
        <p:spPr bwMode="auto">
          <a:xfrm>
            <a:off x="3939840" y="124717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216201" name="Rectangle 137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6202" name="Rectangle 138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6203" name="Rectangle 139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6204" name="AutoShape 140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6205" name="Rectangle 141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6206" name="Rectangle 142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6207" name="Rectangle 143"/>
          <p:cNvSpPr>
            <a:spLocks noChangeArrowheads="1"/>
          </p:cNvSpPr>
          <p:nvPr/>
        </p:nvSpPr>
        <p:spPr bwMode="auto">
          <a:xfrm>
            <a:off x="456192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6208" name="Rectangle 144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6209" name="Rectangle 145"/>
          <p:cNvSpPr>
            <a:spLocks noChangeArrowheads="1"/>
          </p:cNvSpPr>
          <p:nvPr/>
        </p:nvSpPr>
        <p:spPr bwMode="auto">
          <a:xfrm>
            <a:off x="8294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6210" name="Rectangle 14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6211" name="Rectangle 147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6212" name="Rectangle 148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6213" name="Rectangle 149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6214" name="Rectangle 150"/>
          <p:cNvSpPr>
            <a:spLocks noChangeArrowheads="1"/>
          </p:cNvSpPr>
          <p:nvPr/>
        </p:nvSpPr>
        <p:spPr bwMode="auto">
          <a:xfrm>
            <a:off x="20736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6215" name="Rectangle 151"/>
          <p:cNvSpPr>
            <a:spLocks noChangeArrowheads="1"/>
          </p:cNvSpPr>
          <p:nvPr/>
        </p:nvSpPr>
        <p:spPr bwMode="auto">
          <a:xfrm>
            <a:off x="8294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6216" name="Rectangle 152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6217" name="Rectangle 153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6218" name="Rectangle 154"/>
          <p:cNvSpPr>
            <a:spLocks noChangeArrowheads="1"/>
          </p:cNvSpPr>
          <p:nvPr/>
        </p:nvSpPr>
        <p:spPr bwMode="auto">
          <a:xfrm>
            <a:off x="456336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6219" name="Rectangle 155"/>
          <p:cNvSpPr>
            <a:spLocks noChangeArrowheads="1"/>
          </p:cNvSpPr>
          <p:nvPr/>
        </p:nvSpPr>
        <p:spPr bwMode="auto">
          <a:xfrm>
            <a:off x="456336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6220" name="Rectangle 156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6221" name="Rectangle 157"/>
          <p:cNvSpPr>
            <a:spLocks noChangeArrowheads="1"/>
          </p:cNvSpPr>
          <p:nvPr/>
        </p:nvSpPr>
        <p:spPr bwMode="auto">
          <a:xfrm>
            <a:off x="393984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6222" name="Rectangle 158"/>
          <p:cNvSpPr>
            <a:spLocks noChangeArrowheads="1"/>
          </p:cNvSpPr>
          <p:nvPr/>
        </p:nvSpPr>
        <p:spPr bwMode="auto">
          <a:xfrm>
            <a:off x="331776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6223" name="Rectangle 159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6224" name="Rectangle 160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6225" name="Rectangle 161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6226" name="Rectangle 162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6227" name="Rectangle 163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6228" name="Rectangle 164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6229" name="Rectangle 165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6230" name="Rectangle 166"/>
          <p:cNvSpPr>
            <a:spLocks noChangeArrowheads="1"/>
          </p:cNvSpPr>
          <p:nvPr/>
        </p:nvSpPr>
        <p:spPr bwMode="auto">
          <a:xfrm>
            <a:off x="393984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16231" name="Rectangle 167"/>
          <p:cNvSpPr>
            <a:spLocks noChangeArrowheads="1"/>
          </p:cNvSpPr>
          <p:nvPr/>
        </p:nvSpPr>
        <p:spPr bwMode="auto">
          <a:xfrm>
            <a:off x="45619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</p:spTree>
    <p:extLst>
      <p:ext uri="{BB962C8B-B14F-4D97-AF65-F5344CB8AC3E}">
        <p14:creationId xmlns:p14="http://schemas.microsoft.com/office/powerpoint/2010/main" val="31482380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090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091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092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093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094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095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096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097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098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099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00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01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02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03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04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05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06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07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08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09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10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11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12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13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14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15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16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17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18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19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20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21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22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23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24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25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26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27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28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29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30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31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32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33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34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35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36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37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38" name="Rectangle 5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39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40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41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42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43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44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45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46" name="Rectangle 5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47" name="Rectangle 5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48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49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50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51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52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53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54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55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56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57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58" name="Rectangle 7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59" name="Rectangle 7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60" name="Rectangle 7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61" name="Rectangle 7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62" name="Rectangle 7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63" name="Rectangle 7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64" name="Rectangle 7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65" name="Rectangle 7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66" name="Rectangle 7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67" name="Rectangle 7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68" name="Rectangle 8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69" name="Rectangle 8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70" name="Rectangle 8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71" name="Rectangle 8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72" name="Rectangle 8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73" name="Rectangle 8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74" name="Rectangle 8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75" name="Rectangle 8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76" name="Rectangle 8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77" name="Rectangle 8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78" name="Rectangle 9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79" name="Rectangle 9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80" name="Rectangle 9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81" name="Rectangle 9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82" name="Rectangle 9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83" name="Rectangle 9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84" name="Rectangle 9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85" name="Rectangle 9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86" name="Rectangle 9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87" name="Rectangle 9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88" name="Rectangle 10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89" name="Rectangle 10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90" name="Rectangle 10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91" name="Rectangle 10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92" name="Rectangle 10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93" name="Rectangle 10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94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95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196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7197" name="Rectangle 10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7198" name="Rectangle 11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7199" name="Rectangle 11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7200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7201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7202" name="Rectangle 114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7203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7204" name="Rectangle 11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7205" name="Rectangle 11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7206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7207" name="Rectangle 119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7208" name="Rectangle 12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7209" name="Rectangle 121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7210" name="Rectangle 122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7211" name="Rectangle 123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7212" name="Rectangle 124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7213" name="Rectangle 125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7214" name="Rectangle 126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7215" name="Rectangle 127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7216" name="Rectangle 128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7217" name="Rectangle 129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7218" name="Rectangle 130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7219" name="Rectangle 131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7220" name="Rectangle 132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7221" name="Rectangle 133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7222" name="Rectangle 134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7223" name="Rectangle 135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7224" name="Rectangle 136"/>
          <p:cNvSpPr>
            <a:spLocks noChangeArrowheads="1"/>
          </p:cNvSpPr>
          <p:nvPr/>
        </p:nvSpPr>
        <p:spPr bwMode="auto">
          <a:xfrm>
            <a:off x="3939840" y="124717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217225" name="Rectangle 137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7226" name="Rectangle 138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7227" name="Rectangle 139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7228" name="AutoShape 140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7229" name="Rectangle 141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7230" name="Rectangle 142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7231" name="Rectangle 143"/>
          <p:cNvSpPr>
            <a:spLocks noChangeArrowheads="1"/>
          </p:cNvSpPr>
          <p:nvPr/>
        </p:nvSpPr>
        <p:spPr bwMode="auto">
          <a:xfrm>
            <a:off x="456192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7232" name="Rectangle 144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7233" name="Rectangle 145"/>
          <p:cNvSpPr>
            <a:spLocks noChangeArrowheads="1"/>
          </p:cNvSpPr>
          <p:nvPr/>
        </p:nvSpPr>
        <p:spPr bwMode="auto">
          <a:xfrm>
            <a:off x="8294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7234" name="Rectangle 14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7235" name="Rectangle 147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7236" name="Rectangle 148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7237" name="Rectangle 149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7238" name="Rectangle 150"/>
          <p:cNvSpPr>
            <a:spLocks noChangeArrowheads="1"/>
          </p:cNvSpPr>
          <p:nvPr/>
        </p:nvSpPr>
        <p:spPr bwMode="auto">
          <a:xfrm>
            <a:off x="20736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7239" name="Rectangle 151"/>
          <p:cNvSpPr>
            <a:spLocks noChangeArrowheads="1"/>
          </p:cNvSpPr>
          <p:nvPr/>
        </p:nvSpPr>
        <p:spPr bwMode="auto">
          <a:xfrm>
            <a:off x="8294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7240" name="Rectangle 152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7241" name="Rectangle 153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7242" name="Rectangle 154"/>
          <p:cNvSpPr>
            <a:spLocks noChangeArrowheads="1"/>
          </p:cNvSpPr>
          <p:nvPr/>
        </p:nvSpPr>
        <p:spPr bwMode="auto">
          <a:xfrm>
            <a:off x="456336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7243" name="Rectangle 155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7244" name="Rectangle 156"/>
          <p:cNvSpPr>
            <a:spLocks noChangeArrowheads="1"/>
          </p:cNvSpPr>
          <p:nvPr/>
        </p:nvSpPr>
        <p:spPr bwMode="auto">
          <a:xfrm>
            <a:off x="393984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7245" name="Rectangle 157"/>
          <p:cNvSpPr>
            <a:spLocks noChangeArrowheads="1"/>
          </p:cNvSpPr>
          <p:nvPr/>
        </p:nvSpPr>
        <p:spPr bwMode="auto">
          <a:xfrm>
            <a:off x="331776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7246" name="Rectangle 158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7247" name="Rectangle 15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7248" name="Rectangle 160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7249" name="Rectangle 161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7250" name="Rectangle 162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7251" name="Rectangle 163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7252" name="Rectangle 164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7253" name="Rectangle 165"/>
          <p:cNvSpPr>
            <a:spLocks noChangeArrowheads="1"/>
          </p:cNvSpPr>
          <p:nvPr/>
        </p:nvSpPr>
        <p:spPr bwMode="auto">
          <a:xfrm>
            <a:off x="393984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17254" name="Rectangle 166"/>
          <p:cNvSpPr>
            <a:spLocks noChangeArrowheads="1"/>
          </p:cNvSpPr>
          <p:nvPr/>
        </p:nvSpPr>
        <p:spPr bwMode="auto">
          <a:xfrm>
            <a:off x="45619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17255" name="Rectangle 167"/>
          <p:cNvSpPr>
            <a:spLocks noChangeArrowheads="1"/>
          </p:cNvSpPr>
          <p:nvPr/>
        </p:nvSpPr>
        <p:spPr bwMode="auto">
          <a:xfrm>
            <a:off x="4563360" y="435789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217256" name="Rectangle 168"/>
          <p:cNvSpPr>
            <a:spLocks noChangeArrowheads="1"/>
          </p:cNvSpPr>
          <p:nvPr/>
        </p:nvSpPr>
        <p:spPr bwMode="auto">
          <a:xfrm>
            <a:off x="51840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17257" name="Rectangle 169"/>
          <p:cNvSpPr>
            <a:spLocks noChangeArrowheads="1"/>
          </p:cNvSpPr>
          <p:nvPr/>
        </p:nvSpPr>
        <p:spPr bwMode="auto">
          <a:xfrm>
            <a:off x="456192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</p:spTree>
    <p:extLst>
      <p:ext uri="{BB962C8B-B14F-4D97-AF65-F5344CB8AC3E}">
        <p14:creationId xmlns:p14="http://schemas.microsoft.com/office/powerpoint/2010/main" val="19393611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14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15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16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17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18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19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20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21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22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23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24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25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26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27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28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29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30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31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32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33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34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35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36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37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38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39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40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41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42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43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44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45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46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47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48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49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50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51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52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53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54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55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56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57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58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59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60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61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62" name="Rectangle 5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63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64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65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66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67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68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69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70" name="Rectangle 5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71" name="Rectangle 5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72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73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74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75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76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77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78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79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80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81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82" name="Rectangle 7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83" name="Rectangle 7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84" name="Rectangle 7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85" name="Rectangle 7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86" name="Rectangle 7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87" name="Rectangle 7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88" name="Rectangle 7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89" name="Rectangle 7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90" name="Rectangle 7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91" name="Rectangle 7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92" name="Rectangle 8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93" name="Rectangle 8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94" name="Rectangle 8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95" name="Rectangle 8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96" name="Rectangle 8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97" name="Rectangle 8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98" name="Rectangle 8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199" name="Rectangle 8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200" name="Rectangle 8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201" name="Rectangle 8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202" name="Rectangle 9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203" name="Rectangle 9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204" name="Rectangle 9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205" name="Rectangle 9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206" name="Rectangle 9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207" name="Rectangle 9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208" name="Rectangle 9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209" name="Rectangle 9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210" name="Rectangle 9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211" name="Rectangle 9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212" name="Rectangle 10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213" name="Rectangle 10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214" name="Rectangle 10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215" name="Rectangle 10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216" name="Rectangle 10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217" name="Rectangle 10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218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219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220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8221" name="Rectangle 10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8222" name="Rectangle 11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8223" name="Rectangle 11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8224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8225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8226" name="Rectangle 114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8227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8228" name="Rectangle 11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8229" name="Rectangle 11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8230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8231" name="Rectangle 119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8232" name="Rectangle 12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8233" name="Rectangle 121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8234" name="Rectangle 122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8235" name="Rectangle 123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8236" name="Rectangle 124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8237" name="Rectangle 125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8238" name="Rectangle 126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8239" name="Rectangle 127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8240" name="Rectangle 128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8241" name="Rectangle 129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8242" name="Rectangle 130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8243" name="Rectangle 131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8244" name="Rectangle 132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8245" name="Rectangle 133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8246" name="Rectangle 134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8247" name="Rectangle 135"/>
          <p:cNvSpPr>
            <a:spLocks noChangeArrowheads="1"/>
          </p:cNvSpPr>
          <p:nvPr/>
        </p:nvSpPr>
        <p:spPr bwMode="auto">
          <a:xfrm>
            <a:off x="3939840" y="124717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218248" name="Rectangle 136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8249" name="Rectangle 137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8250" name="Rectangle 138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8251" name="AutoShape 139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8252" name="Rectangle 140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8253" name="Rectangle 141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8254" name="Rectangle 142"/>
          <p:cNvSpPr>
            <a:spLocks noChangeArrowheads="1"/>
          </p:cNvSpPr>
          <p:nvPr/>
        </p:nvSpPr>
        <p:spPr bwMode="auto">
          <a:xfrm>
            <a:off x="456192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8255" name="Rectangle 143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8256" name="Rectangle 144"/>
          <p:cNvSpPr>
            <a:spLocks noChangeArrowheads="1"/>
          </p:cNvSpPr>
          <p:nvPr/>
        </p:nvSpPr>
        <p:spPr bwMode="auto">
          <a:xfrm>
            <a:off x="8294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8257" name="Rectangle 145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8258" name="Rectangle 14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8259" name="Rectangle 147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8260" name="Rectangle 148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8261" name="Rectangle 149"/>
          <p:cNvSpPr>
            <a:spLocks noChangeArrowheads="1"/>
          </p:cNvSpPr>
          <p:nvPr/>
        </p:nvSpPr>
        <p:spPr bwMode="auto">
          <a:xfrm>
            <a:off x="20736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8262" name="Rectangle 150"/>
          <p:cNvSpPr>
            <a:spLocks noChangeArrowheads="1"/>
          </p:cNvSpPr>
          <p:nvPr/>
        </p:nvSpPr>
        <p:spPr bwMode="auto">
          <a:xfrm>
            <a:off x="8294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8263" name="Rectangle 151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8264" name="Rectangle 152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8265" name="Rectangle 153"/>
          <p:cNvSpPr>
            <a:spLocks noChangeArrowheads="1"/>
          </p:cNvSpPr>
          <p:nvPr/>
        </p:nvSpPr>
        <p:spPr bwMode="auto">
          <a:xfrm>
            <a:off x="456336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8266" name="Rectangle 154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8267" name="Rectangle 155"/>
          <p:cNvSpPr>
            <a:spLocks noChangeArrowheads="1"/>
          </p:cNvSpPr>
          <p:nvPr/>
        </p:nvSpPr>
        <p:spPr bwMode="auto">
          <a:xfrm>
            <a:off x="393984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8268" name="Rectangle 156"/>
          <p:cNvSpPr>
            <a:spLocks noChangeArrowheads="1"/>
          </p:cNvSpPr>
          <p:nvPr/>
        </p:nvSpPr>
        <p:spPr bwMode="auto">
          <a:xfrm>
            <a:off x="331776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8269" name="Rectangle 157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8270" name="Rectangle 158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8271" name="Rectangle 159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8272" name="Rectangle 160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8273" name="Rectangle 161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8274" name="Rectangle 162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8275" name="Rectangle 163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8276" name="Rectangle 164"/>
          <p:cNvSpPr>
            <a:spLocks noChangeArrowheads="1"/>
          </p:cNvSpPr>
          <p:nvPr/>
        </p:nvSpPr>
        <p:spPr bwMode="auto">
          <a:xfrm>
            <a:off x="393984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18277" name="Rectangle 165"/>
          <p:cNvSpPr>
            <a:spLocks noChangeArrowheads="1"/>
          </p:cNvSpPr>
          <p:nvPr/>
        </p:nvSpPr>
        <p:spPr bwMode="auto">
          <a:xfrm>
            <a:off x="45619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18278" name="Rectangle 166"/>
          <p:cNvSpPr>
            <a:spLocks noChangeArrowheads="1"/>
          </p:cNvSpPr>
          <p:nvPr/>
        </p:nvSpPr>
        <p:spPr bwMode="auto">
          <a:xfrm>
            <a:off x="4563360" y="435789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218279" name="Rectangle 167"/>
          <p:cNvSpPr>
            <a:spLocks noChangeArrowheads="1"/>
          </p:cNvSpPr>
          <p:nvPr/>
        </p:nvSpPr>
        <p:spPr bwMode="auto">
          <a:xfrm>
            <a:off x="51840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18280" name="Rectangle 168"/>
          <p:cNvSpPr>
            <a:spLocks noChangeArrowheads="1"/>
          </p:cNvSpPr>
          <p:nvPr/>
        </p:nvSpPr>
        <p:spPr bwMode="auto">
          <a:xfrm>
            <a:off x="456192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18281" name="Rectangle 169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218282" name="Rectangle 170"/>
          <p:cNvSpPr>
            <a:spLocks noChangeArrowheads="1"/>
          </p:cNvSpPr>
          <p:nvPr/>
        </p:nvSpPr>
        <p:spPr bwMode="auto">
          <a:xfrm>
            <a:off x="82944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18283" name="Rectangle 171"/>
          <p:cNvSpPr>
            <a:spLocks noChangeArrowheads="1"/>
          </p:cNvSpPr>
          <p:nvPr/>
        </p:nvSpPr>
        <p:spPr bwMode="auto">
          <a:xfrm>
            <a:off x="2073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</p:spTree>
    <p:extLst>
      <p:ext uri="{BB962C8B-B14F-4D97-AF65-F5344CB8AC3E}">
        <p14:creationId xmlns:p14="http://schemas.microsoft.com/office/powerpoint/2010/main" val="38975521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38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39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40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41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42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43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44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45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46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47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48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49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50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51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52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53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54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55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56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57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58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59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60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61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62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63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64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65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66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67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68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69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70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71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72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73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74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75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76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77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78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79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80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81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82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83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84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85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86" name="Rectangle 5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87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88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89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90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91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92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93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94" name="Rectangle 5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95" name="Rectangle 5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96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97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98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199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00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01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02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03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04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05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06" name="Rectangle 7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07" name="Rectangle 7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08" name="Rectangle 7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09" name="Rectangle 7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10" name="Rectangle 7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11" name="Rectangle 7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12" name="Rectangle 7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13" name="Rectangle 7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14" name="Rectangle 7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15" name="Rectangle 7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16" name="Rectangle 8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17" name="Rectangle 8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18" name="Rectangle 8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19" name="Rectangle 8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20" name="Rectangle 8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21" name="Rectangle 8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22" name="Rectangle 8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23" name="Rectangle 8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24" name="Rectangle 8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25" name="Rectangle 8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26" name="Rectangle 9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27" name="Rectangle 9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28" name="Rectangle 9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29" name="Rectangle 9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30" name="Rectangle 9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31" name="Rectangle 9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32" name="Rectangle 9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33" name="Rectangle 9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34" name="Rectangle 9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35" name="Rectangle 9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36" name="Rectangle 10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37" name="Rectangle 10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38" name="Rectangle 10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39" name="Rectangle 10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40" name="Rectangle 10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41" name="Rectangle 10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42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43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44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9245" name="Rectangle 10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9246" name="Rectangle 11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9247" name="Rectangle 11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19248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9249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9250" name="Rectangle 114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9251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9252" name="Rectangle 11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9253" name="Rectangle 11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9254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9255" name="Rectangle 119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9256" name="Rectangle 12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19257" name="Rectangle 121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9258" name="Rectangle 122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9259" name="Rectangle 123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9260" name="Rectangle 124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9261" name="Rectangle 125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9262" name="Rectangle 126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9263" name="Rectangle 127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9264" name="Rectangle 128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9265" name="Rectangle 129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9266" name="Rectangle 130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9267" name="Rectangle 131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9268" name="Rectangle 132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19269" name="Rectangle 133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9270" name="Rectangle 134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9271" name="Rectangle 135"/>
          <p:cNvSpPr>
            <a:spLocks noChangeArrowheads="1"/>
          </p:cNvSpPr>
          <p:nvPr/>
        </p:nvSpPr>
        <p:spPr bwMode="auto">
          <a:xfrm>
            <a:off x="3939840" y="124717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219272" name="Rectangle 136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9273" name="Rectangle 137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9274" name="Rectangle 138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9275" name="AutoShape 139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9276" name="Rectangle 140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9277" name="Rectangle 141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9278" name="Rectangle 142"/>
          <p:cNvSpPr>
            <a:spLocks noChangeArrowheads="1"/>
          </p:cNvSpPr>
          <p:nvPr/>
        </p:nvSpPr>
        <p:spPr bwMode="auto">
          <a:xfrm>
            <a:off x="456192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9279" name="Rectangle 143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9280" name="Rectangle 144"/>
          <p:cNvSpPr>
            <a:spLocks noChangeArrowheads="1"/>
          </p:cNvSpPr>
          <p:nvPr/>
        </p:nvSpPr>
        <p:spPr bwMode="auto">
          <a:xfrm>
            <a:off x="8294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9281" name="Rectangle 145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9282" name="Rectangle 146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9283" name="Rectangle 147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9284" name="Rectangle 148"/>
          <p:cNvSpPr>
            <a:spLocks noChangeArrowheads="1"/>
          </p:cNvSpPr>
          <p:nvPr/>
        </p:nvSpPr>
        <p:spPr bwMode="auto">
          <a:xfrm>
            <a:off x="20736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9285" name="Rectangle 149"/>
          <p:cNvSpPr>
            <a:spLocks noChangeArrowheads="1"/>
          </p:cNvSpPr>
          <p:nvPr/>
        </p:nvSpPr>
        <p:spPr bwMode="auto">
          <a:xfrm>
            <a:off x="8294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9286" name="Rectangle 150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9287" name="Rectangle 151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9288" name="Rectangle 152"/>
          <p:cNvSpPr>
            <a:spLocks noChangeArrowheads="1"/>
          </p:cNvSpPr>
          <p:nvPr/>
        </p:nvSpPr>
        <p:spPr bwMode="auto">
          <a:xfrm>
            <a:off x="456336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9289" name="Rectangle 153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9290" name="Rectangle 154"/>
          <p:cNvSpPr>
            <a:spLocks noChangeArrowheads="1"/>
          </p:cNvSpPr>
          <p:nvPr/>
        </p:nvSpPr>
        <p:spPr bwMode="auto">
          <a:xfrm>
            <a:off x="393984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9291" name="Rectangle 155"/>
          <p:cNvSpPr>
            <a:spLocks noChangeArrowheads="1"/>
          </p:cNvSpPr>
          <p:nvPr/>
        </p:nvSpPr>
        <p:spPr bwMode="auto">
          <a:xfrm>
            <a:off x="331776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9292" name="Rectangle 156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9293" name="Rectangle 157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9294" name="Rectangle 15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9295" name="Rectangle 159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9296" name="Rectangle 160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9297" name="Rectangle 161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19298" name="Rectangle 162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19299" name="Rectangle 163"/>
          <p:cNvSpPr>
            <a:spLocks noChangeArrowheads="1"/>
          </p:cNvSpPr>
          <p:nvPr/>
        </p:nvSpPr>
        <p:spPr bwMode="auto">
          <a:xfrm>
            <a:off x="393984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19300" name="Rectangle 164"/>
          <p:cNvSpPr>
            <a:spLocks noChangeArrowheads="1"/>
          </p:cNvSpPr>
          <p:nvPr/>
        </p:nvSpPr>
        <p:spPr bwMode="auto">
          <a:xfrm>
            <a:off x="45619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19301" name="Rectangle 165"/>
          <p:cNvSpPr>
            <a:spLocks noChangeArrowheads="1"/>
          </p:cNvSpPr>
          <p:nvPr/>
        </p:nvSpPr>
        <p:spPr bwMode="auto">
          <a:xfrm>
            <a:off x="4563360" y="435789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219302" name="Rectangle 166"/>
          <p:cNvSpPr>
            <a:spLocks noChangeArrowheads="1"/>
          </p:cNvSpPr>
          <p:nvPr/>
        </p:nvSpPr>
        <p:spPr bwMode="auto">
          <a:xfrm>
            <a:off x="51840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19303" name="Rectangle 167"/>
          <p:cNvSpPr>
            <a:spLocks noChangeArrowheads="1"/>
          </p:cNvSpPr>
          <p:nvPr/>
        </p:nvSpPr>
        <p:spPr bwMode="auto">
          <a:xfrm>
            <a:off x="456192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19304" name="Rectangle 168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219305" name="Rectangle 169"/>
          <p:cNvSpPr>
            <a:spLocks noChangeArrowheads="1"/>
          </p:cNvSpPr>
          <p:nvPr/>
        </p:nvSpPr>
        <p:spPr bwMode="auto">
          <a:xfrm>
            <a:off x="82944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19306" name="Rectangle 170"/>
          <p:cNvSpPr>
            <a:spLocks noChangeArrowheads="1"/>
          </p:cNvSpPr>
          <p:nvPr/>
        </p:nvSpPr>
        <p:spPr bwMode="auto">
          <a:xfrm>
            <a:off x="2073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19307" name="Rectangle 171"/>
          <p:cNvSpPr>
            <a:spLocks noChangeArrowheads="1"/>
          </p:cNvSpPr>
          <p:nvPr/>
        </p:nvSpPr>
        <p:spPr bwMode="auto">
          <a:xfrm>
            <a:off x="1451520" y="497716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219308" name="Rectangle 172"/>
          <p:cNvSpPr>
            <a:spLocks noChangeArrowheads="1"/>
          </p:cNvSpPr>
          <p:nvPr/>
        </p:nvSpPr>
        <p:spPr bwMode="auto">
          <a:xfrm>
            <a:off x="82944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19309" name="Rectangle 173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</p:spTree>
    <p:extLst>
      <p:ext uri="{BB962C8B-B14F-4D97-AF65-F5344CB8AC3E}">
        <p14:creationId xmlns:p14="http://schemas.microsoft.com/office/powerpoint/2010/main" val="10582650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1"/>
          <p:cNvSpPr>
            <a:spLocks noChangeArrowheads="1"/>
          </p:cNvSpPr>
          <p:nvPr/>
        </p:nvSpPr>
        <p:spPr bwMode="auto">
          <a:xfrm>
            <a:off x="2073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2" name="Rectangle 2"/>
          <p:cNvSpPr>
            <a:spLocks noChangeArrowheads="1"/>
          </p:cNvSpPr>
          <p:nvPr/>
        </p:nvSpPr>
        <p:spPr bwMode="auto">
          <a:xfrm>
            <a:off x="8294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3" name="Rectangle 3"/>
          <p:cNvSpPr>
            <a:spLocks noChangeArrowheads="1"/>
          </p:cNvSpPr>
          <p:nvPr/>
        </p:nvSpPr>
        <p:spPr bwMode="auto">
          <a:xfrm>
            <a:off x="14515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4" name="Rectangle 4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5" name="Rectangle 5"/>
          <p:cNvSpPr>
            <a:spLocks noChangeArrowheads="1"/>
          </p:cNvSpPr>
          <p:nvPr/>
        </p:nvSpPr>
        <p:spPr bwMode="auto">
          <a:xfrm>
            <a:off x="269568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6" name="Rectangle 6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7" name="Rectangle 7"/>
          <p:cNvSpPr>
            <a:spLocks noChangeArrowheads="1"/>
          </p:cNvSpPr>
          <p:nvPr/>
        </p:nvSpPr>
        <p:spPr bwMode="auto">
          <a:xfrm>
            <a:off x="39398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8" name="Rectangle 8"/>
          <p:cNvSpPr>
            <a:spLocks noChangeArrowheads="1"/>
          </p:cNvSpPr>
          <p:nvPr/>
        </p:nvSpPr>
        <p:spPr bwMode="auto">
          <a:xfrm>
            <a:off x="45619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69" name="Rectangle 9"/>
          <p:cNvSpPr>
            <a:spLocks noChangeArrowheads="1"/>
          </p:cNvSpPr>
          <p:nvPr/>
        </p:nvSpPr>
        <p:spPr bwMode="auto">
          <a:xfrm>
            <a:off x="51840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0" name="Rectangle 10"/>
          <p:cNvSpPr>
            <a:spLocks noChangeArrowheads="1"/>
          </p:cNvSpPr>
          <p:nvPr/>
        </p:nvSpPr>
        <p:spPr bwMode="auto">
          <a:xfrm>
            <a:off x="580608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1" name="Rectangle 11"/>
          <p:cNvSpPr>
            <a:spLocks noChangeArrowheads="1"/>
          </p:cNvSpPr>
          <p:nvPr/>
        </p:nvSpPr>
        <p:spPr bwMode="auto">
          <a:xfrm>
            <a:off x="642816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2" name="Rectangle 12"/>
          <p:cNvSpPr>
            <a:spLocks noChangeArrowheads="1"/>
          </p:cNvSpPr>
          <p:nvPr/>
        </p:nvSpPr>
        <p:spPr bwMode="auto">
          <a:xfrm>
            <a:off x="705024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3" name="Rectangle 13"/>
          <p:cNvSpPr>
            <a:spLocks noChangeArrowheads="1"/>
          </p:cNvSpPr>
          <p:nvPr/>
        </p:nvSpPr>
        <p:spPr bwMode="auto">
          <a:xfrm>
            <a:off x="20736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4" name="Rectangle 14"/>
          <p:cNvSpPr>
            <a:spLocks noChangeArrowheads="1"/>
          </p:cNvSpPr>
          <p:nvPr/>
        </p:nvSpPr>
        <p:spPr bwMode="auto">
          <a:xfrm>
            <a:off x="8294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5" name="Rectangle 15"/>
          <p:cNvSpPr>
            <a:spLocks noChangeArrowheads="1"/>
          </p:cNvSpPr>
          <p:nvPr/>
        </p:nvSpPr>
        <p:spPr bwMode="auto">
          <a:xfrm>
            <a:off x="14515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6" name="Rectangle 16"/>
          <p:cNvSpPr>
            <a:spLocks noChangeArrowheads="1"/>
          </p:cNvSpPr>
          <p:nvPr/>
        </p:nvSpPr>
        <p:spPr bwMode="auto">
          <a:xfrm>
            <a:off x="20736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7" name="Rectangle 17"/>
          <p:cNvSpPr>
            <a:spLocks noChangeArrowheads="1"/>
          </p:cNvSpPr>
          <p:nvPr/>
        </p:nvSpPr>
        <p:spPr bwMode="auto">
          <a:xfrm>
            <a:off x="269568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8" name="Rectangle 18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79" name="Rectangle 19"/>
          <p:cNvSpPr>
            <a:spLocks noChangeArrowheads="1"/>
          </p:cNvSpPr>
          <p:nvPr/>
        </p:nvSpPr>
        <p:spPr bwMode="auto">
          <a:xfrm>
            <a:off x="39398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0" name="Rectangle 20"/>
          <p:cNvSpPr>
            <a:spLocks noChangeArrowheads="1"/>
          </p:cNvSpPr>
          <p:nvPr/>
        </p:nvSpPr>
        <p:spPr bwMode="auto">
          <a:xfrm>
            <a:off x="45619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1" name="Rectangle 21"/>
          <p:cNvSpPr>
            <a:spLocks noChangeArrowheads="1"/>
          </p:cNvSpPr>
          <p:nvPr/>
        </p:nvSpPr>
        <p:spPr bwMode="auto">
          <a:xfrm>
            <a:off x="51840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2" name="Rectangle 22"/>
          <p:cNvSpPr>
            <a:spLocks noChangeArrowheads="1"/>
          </p:cNvSpPr>
          <p:nvPr/>
        </p:nvSpPr>
        <p:spPr bwMode="auto">
          <a:xfrm>
            <a:off x="580608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3" name="Rectangle 23"/>
          <p:cNvSpPr>
            <a:spLocks noChangeArrowheads="1"/>
          </p:cNvSpPr>
          <p:nvPr/>
        </p:nvSpPr>
        <p:spPr bwMode="auto">
          <a:xfrm>
            <a:off x="6428160" y="124429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4" name="Rectangle 24"/>
          <p:cNvSpPr>
            <a:spLocks noChangeArrowheads="1"/>
          </p:cNvSpPr>
          <p:nvPr/>
        </p:nvSpPr>
        <p:spPr bwMode="auto">
          <a:xfrm>
            <a:off x="705024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5" name="Rectangle 25"/>
          <p:cNvSpPr>
            <a:spLocks noChangeArrowheads="1"/>
          </p:cNvSpPr>
          <p:nvPr/>
        </p:nvSpPr>
        <p:spPr bwMode="auto">
          <a:xfrm>
            <a:off x="20736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6" name="Rectangle 26"/>
          <p:cNvSpPr>
            <a:spLocks noChangeArrowheads="1"/>
          </p:cNvSpPr>
          <p:nvPr/>
        </p:nvSpPr>
        <p:spPr bwMode="auto">
          <a:xfrm>
            <a:off x="8294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7" name="Rectangle 27"/>
          <p:cNvSpPr>
            <a:spLocks noChangeArrowheads="1"/>
          </p:cNvSpPr>
          <p:nvPr/>
        </p:nvSpPr>
        <p:spPr bwMode="auto">
          <a:xfrm>
            <a:off x="14515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8" name="Rectangle 28"/>
          <p:cNvSpPr>
            <a:spLocks noChangeArrowheads="1"/>
          </p:cNvSpPr>
          <p:nvPr/>
        </p:nvSpPr>
        <p:spPr bwMode="auto">
          <a:xfrm>
            <a:off x="20736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89" name="Rectangle 29"/>
          <p:cNvSpPr>
            <a:spLocks noChangeArrowheads="1"/>
          </p:cNvSpPr>
          <p:nvPr/>
        </p:nvSpPr>
        <p:spPr bwMode="auto">
          <a:xfrm>
            <a:off x="39398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0" name="Rectangle 30"/>
          <p:cNvSpPr>
            <a:spLocks noChangeArrowheads="1"/>
          </p:cNvSpPr>
          <p:nvPr/>
        </p:nvSpPr>
        <p:spPr bwMode="auto">
          <a:xfrm>
            <a:off x="45619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1" name="Rectangle 31"/>
          <p:cNvSpPr>
            <a:spLocks noChangeArrowheads="1"/>
          </p:cNvSpPr>
          <p:nvPr/>
        </p:nvSpPr>
        <p:spPr bwMode="auto">
          <a:xfrm>
            <a:off x="518400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2" name="Rectangle 32"/>
          <p:cNvSpPr>
            <a:spLocks noChangeArrowheads="1"/>
          </p:cNvSpPr>
          <p:nvPr/>
        </p:nvSpPr>
        <p:spPr bwMode="auto">
          <a:xfrm>
            <a:off x="580608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3" name="Rectangle 33"/>
          <p:cNvSpPr>
            <a:spLocks noChangeArrowheads="1"/>
          </p:cNvSpPr>
          <p:nvPr/>
        </p:nvSpPr>
        <p:spPr bwMode="auto">
          <a:xfrm>
            <a:off x="6428160" y="186643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4" name="Rectangle 34"/>
          <p:cNvSpPr>
            <a:spLocks noChangeArrowheads="1"/>
          </p:cNvSpPr>
          <p:nvPr/>
        </p:nvSpPr>
        <p:spPr bwMode="auto">
          <a:xfrm>
            <a:off x="705024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5" name="Rectangle 35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6" name="Rectangle 36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7" name="Rectangle 37"/>
          <p:cNvSpPr>
            <a:spLocks noChangeArrowheads="1"/>
          </p:cNvSpPr>
          <p:nvPr/>
        </p:nvSpPr>
        <p:spPr bwMode="auto">
          <a:xfrm>
            <a:off x="14515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8" name="Rectangle 38"/>
          <p:cNvSpPr>
            <a:spLocks noChangeArrowheads="1"/>
          </p:cNvSpPr>
          <p:nvPr/>
        </p:nvSpPr>
        <p:spPr bwMode="auto">
          <a:xfrm>
            <a:off x="45619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199" name="Rectangle 39"/>
          <p:cNvSpPr>
            <a:spLocks noChangeArrowheads="1"/>
          </p:cNvSpPr>
          <p:nvPr/>
        </p:nvSpPr>
        <p:spPr bwMode="auto">
          <a:xfrm>
            <a:off x="51840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0" name="Rectangle 40"/>
          <p:cNvSpPr>
            <a:spLocks noChangeArrowheads="1"/>
          </p:cNvSpPr>
          <p:nvPr/>
        </p:nvSpPr>
        <p:spPr bwMode="auto">
          <a:xfrm>
            <a:off x="5806080" y="248858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1" name="Rectangle 41"/>
          <p:cNvSpPr>
            <a:spLocks noChangeArrowheads="1"/>
          </p:cNvSpPr>
          <p:nvPr/>
        </p:nvSpPr>
        <p:spPr bwMode="auto">
          <a:xfrm>
            <a:off x="642816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2" name="Rectangle 42"/>
          <p:cNvSpPr>
            <a:spLocks noChangeArrowheads="1"/>
          </p:cNvSpPr>
          <p:nvPr/>
        </p:nvSpPr>
        <p:spPr bwMode="auto">
          <a:xfrm>
            <a:off x="705024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3" name="Rectangle 43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4" name="Rectangle 44"/>
          <p:cNvSpPr>
            <a:spLocks noChangeArrowheads="1"/>
          </p:cNvSpPr>
          <p:nvPr/>
        </p:nvSpPr>
        <p:spPr bwMode="auto">
          <a:xfrm>
            <a:off x="8294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5" name="Rectangle 45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6" name="Rectangle 46"/>
          <p:cNvSpPr>
            <a:spLocks noChangeArrowheads="1"/>
          </p:cNvSpPr>
          <p:nvPr/>
        </p:nvSpPr>
        <p:spPr bwMode="auto">
          <a:xfrm>
            <a:off x="6428160" y="311072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7" name="Rectangle 47"/>
          <p:cNvSpPr>
            <a:spLocks noChangeArrowheads="1"/>
          </p:cNvSpPr>
          <p:nvPr/>
        </p:nvSpPr>
        <p:spPr bwMode="auto">
          <a:xfrm>
            <a:off x="705024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8" name="Rectangle 48"/>
          <p:cNvSpPr>
            <a:spLocks noChangeArrowheads="1"/>
          </p:cNvSpPr>
          <p:nvPr/>
        </p:nvSpPr>
        <p:spPr bwMode="auto">
          <a:xfrm>
            <a:off x="20736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09" name="Rectangle 49"/>
          <p:cNvSpPr>
            <a:spLocks noChangeArrowheads="1"/>
          </p:cNvSpPr>
          <p:nvPr/>
        </p:nvSpPr>
        <p:spPr bwMode="auto">
          <a:xfrm>
            <a:off x="8294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0" name="Rectangle 50"/>
          <p:cNvSpPr>
            <a:spLocks noChangeArrowheads="1"/>
          </p:cNvSpPr>
          <p:nvPr/>
        </p:nvSpPr>
        <p:spPr bwMode="auto">
          <a:xfrm>
            <a:off x="45619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1" name="Rectangle 51"/>
          <p:cNvSpPr>
            <a:spLocks noChangeArrowheads="1"/>
          </p:cNvSpPr>
          <p:nvPr/>
        </p:nvSpPr>
        <p:spPr bwMode="auto">
          <a:xfrm>
            <a:off x="51840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2" name="Rectangle 52"/>
          <p:cNvSpPr>
            <a:spLocks noChangeArrowheads="1"/>
          </p:cNvSpPr>
          <p:nvPr/>
        </p:nvSpPr>
        <p:spPr bwMode="auto">
          <a:xfrm>
            <a:off x="580608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3" name="Rectangle 53"/>
          <p:cNvSpPr>
            <a:spLocks noChangeArrowheads="1"/>
          </p:cNvSpPr>
          <p:nvPr/>
        </p:nvSpPr>
        <p:spPr bwMode="auto">
          <a:xfrm>
            <a:off x="6428160" y="373287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4" name="Rectangle 54"/>
          <p:cNvSpPr>
            <a:spLocks noChangeArrowheads="1"/>
          </p:cNvSpPr>
          <p:nvPr/>
        </p:nvSpPr>
        <p:spPr bwMode="auto">
          <a:xfrm>
            <a:off x="705024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5" name="Rectangle 55"/>
          <p:cNvSpPr>
            <a:spLocks noChangeArrowheads="1"/>
          </p:cNvSpPr>
          <p:nvPr/>
        </p:nvSpPr>
        <p:spPr bwMode="auto">
          <a:xfrm>
            <a:off x="207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6" name="Rectangle 56"/>
          <p:cNvSpPr>
            <a:spLocks noChangeArrowheads="1"/>
          </p:cNvSpPr>
          <p:nvPr/>
        </p:nvSpPr>
        <p:spPr bwMode="auto">
          <a:xfrm>
            <a:off x="8294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7" name="Rectangle 57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8" name="Rectangle 58"/>
          <p:cNvSpPr>
            <a:spLocks noChangeArrowheads="1"/>
          </p:cNvSpPr>
          <p:nvPr/>
        </p:nvSpPr>
        <p:spPr bwMode="auto">
          <a:xfrm>
            <a:off x="39398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19" name="Rectangle 59"/>
          <p:cNvSpPr>
            <a:spLocks noChangeArrowheads="1"/>
          </p:cNvSpPr>
          <p:nvPr/>
        </p:nvSpPr>
        <p:spPr bwMode="auto">
          <a:xfrm>
            <a:off x="45619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0" name="Rectangle 60"/>
          <p:cNvSpPr>
            <a:spLocks noChangeArrowheads="1"/>
          </p:cNvSpPr>
          <p:nvPr/>
        </p:nvSpPr>
        <p:spPr bwMode="auto">
          <a:xfrm>
            <a:off x="51840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1" name="Rectangle 61"/>
          <p:cNvSpPr>
            <a:spLocks noChangeArrowheads="1"/>
          </p:cNvSpPr>
          <p:nvPr/>
        </p:nvSpPr>
        <p:spPr bwMode="auto">
          <a:xfrm>
            <a:off x="580608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2" name="Rectangle 62"/>
          <p:cNvSpPr>
            <a:spLocks noChangeArrowheads="1"/>
          </p:cNvSpPr>
          <p:nvPr/>
        </p:nvSpPr>
        <p:spPr bwMode="auto">
          <a:xfrm>
            <a:off x="642816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3" name="Rectangle 63"/>
          <p:cNvSpPr>
            <a:spLocks noChangeArrowheads="1"/>
          </p:cNvSpPr>
          <p:nvPr/>
        </p:nvSpPr>
        <p:spPr bwMode="auto">
          <a:xfrm>
            <a:off x="705024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4" name="Rectangle 64"/>
          <p:cNvSpPr>
            <a:spLocks noChangeArrowheads="1"/>
          </p:cNvSpPr>
          <p:nvPr/>
        </p:nvSpPr>
        <p:spPr bwMode="auto">
          <a:xfrm>
            <a:off x="2073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5" name="Rectangle 65"/>
          <p:cNvSpPr>
            <a:spLocks noChangeArrowheads="1"/>
          </p:cNvSpPr>
          <p:nvPr/>
        </p:nvSpPr>
        <p:spPr bwMode="auto">
          <a:xfrm>
            <a:off x="8294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6" name="Rectangle 66"/>
          <p:cNvSpPr>
            <a:spLocks noChangeArrowheads="1"/>
          </p:cNvSpPr>
          <p:nvPr/>
        </p:nvSpPr>
        <p:spPr bwMode="auto">
          <a:xfrm>
            <a:off x="14515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7" name="Rectangle 67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8" name="Rectangle 68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29" name="Rectangle 69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0" name="Rectangle 70"/>
          <p:cNvSpPr>
            <a:spLocks noChangeArrowheads="1"/>
          </p:cNvSpPr>
          <p:nvPr/>
        </p:nvSpPr>
        <p:spPr bwMode="auto">
          <a:xfrm>
            <a:off x="39398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1" name="Rectangle 71"/>
          <p:cNvSpPr>
            <a:spLocks noChangeArrowheads="1"/>
          </p:cNvSpPr>
          <p:nvPr/>
        </p:nvSpPr>
        <p:spPr bwMode="auto">
          <a:xfrm>
            <a:off x="45619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2" name="Rectangle 72"/>
          <p:cNvSpPr>
            <a:spLocks noChangeArrowheads="1"/>
          </p:cNvSpPr>
          <p:nvPr/>
        </p:nvSpPr>
        <p:spPr bwMode="auto">
          <a:xfrm>
            <a:off x="51840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3" name="Rectangle 73"/>
          <p:cNvSpPr>
            <a:spLocks noChangeArrowheads="1"/>
          </p:cNvSpPr>
          <p:nvPr/>
        </p:nvSpPr>
        <p:spPr bwMode="auto">
          <a:xfrm>
            <a:off x="580608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4" name="Rectangle 74"/>
          <p:cNvSpPr>
            <a:spLocks noChangeArrowheads="1"/>
          </p:cNvSpPr>
          <p:nvPr/>
        </p:nvSpPr>
        <p:spPr bwMode="auto">
          <a:xfrm>
            <a:off x="642816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5" name="Rectangle 75"/>
          <p:cNvSpPr>
            <a:spLocks noChangeArrowheads="1"/>
          </p:cNvSpPr>
          <p:nvPr/>
        </p:nvSpPr>
        <p:spPr bwMode="auto">
          <a:xfrm>
            <a:off x="705024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6" name="Rectangle 76"/>
          <p:cNvSpPr>
            <a:spLocks noChangeArrowheads="1"/>
          </p:cNvSpPr>
          <p:nvPr/>
        </p:nvSpPr>
        <p:spPr bwMode="auto">
          <a:xfrm>
            <a:off x="2073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7" name="Rectangle 77"/>
          <p:cNvSpPr>
            <a:spLocks noChangeArrowheads="1"/>
          </p:cNvSpPr>
          <p:nvPr/>
        </p:nvSpPr>
        <p:spPr bwMode="auto">
          <a:xfrm>
            <a:off x="8294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8" name="Rectangle 78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39" name="Rectangle 79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0" name="Rectangle 80"/>
          <p:cNvSpPr>
            <a:spLocks noChangeArrowheads="1"/>
          </p:cNvSpPr>
          <p:nvPr/>
        </p:nvSpPr>
        <p:spPr bwMode="auto">
          <a:xfrm>
            <a:off x="269568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1" name="Rectangle 81"/>
          <p:cNvSpPr>
            <a:spLocks noChangeArrowheads="1"/>
          </p:cNvSpPr>
          <p:nvPr/>
        </p:nvSpPr>
        <p:spPr bwMode="auto">
          <a:xfrm>
            <a:off x="331776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2" name="Rectangle 82"/>
          <p:cNvSpPr>
            <a:spLocks noChangeArrowheads="1"/>
          </p:cNvSpPr>
          <p:nvPr/>
        </p:nvSpPr>
        <p:spPr bwMode="auto">
          <a:xfrm>
            <a:off x="39398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3" name="Rectangle 83"/>
          <p:cNvSpPr>
            <a:spLocks noChangeArrowheads="1"/>
          </p:cNvSpPr>
          <p:nvPr/>
        </p:nvSpPr>
        <p:spPr bwMode="auto">
          <a:xfrm>
            <a:off x="45619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4" name="Rectangle 84"/>
          <p:cNvSpPr>
            <a:spLocks noChangeArrowheads="1"/>
          </p:cNvSpPr>
          <p:nvPr/>
        </p:nvSpPr>
        <p:spPr bwMode="auto">
          <a:xfrm>
            <a:off x="51840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5" name="Rectangle 85"/>
          <p:cNvSpPr>
            <a:spLocks noChangeArrowheads="1"/>
          </p:cNvSpPr>
          <p:nvPr/>
        </p:nvSpPr>
        <p:spPr bwMode="auto">
          <a:xfrm>
            <a:off x="580608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6" name="Rectangle 86"/>
          <p:cNvSpPr>
            <a:spLocks noChangeArrowheads="1"/>
          </p:cNvSpPr>
          <p:nvPr/>
        </p:nvSpPr>
        <p:spPr bwMode="auto">
          <a:xfrm>
            <a:off x="6428160" y="559930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7" name="Rectangle 87"/>
          <p:cNvSpPr>
            <a:spLocks noChangeArrowheads="1"/>
          </p:cNvSpPr>
          <p:nvPr/>
        </p:nvSpPr>
        <p:spPr bwMode="auto">
          <a:xfrm>
            <a:off x="705024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8" name="Rectangle 88"/>
          <p:cNvSpPr>
            <a:spLocks noChangeArrowheads="1"/>
          </p:cNvSpPr>
          <p:nvPr/>
        </p:nvSpPr>
        <p:spPr bwMode="auto">
          <a:xfrm>
            <a:off x="7672320" y="622145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49" name="Rectangle 89"/>
          <p:cNvSpPr>
            <a:spLocks noChangeArrowheads="1"/>
          </p:cNvSpPr>
          <p:nvPr/>
        </p:nvSpPr>
        <p:spPr bwMode="auto">
          <a:xfrm>
            <a:off x="767232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0" name="Rectangle 90"/>
          <p:cNvSpPr>
            <a:spLocks noChangeArrowheads="1"/>
          </p:cNvSpPr>
          <p:nvPr/>
        </p:nvSpPr>
        <p:spPr bwMode="auto">
          <a:xfrm>
            <a:off x="767232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1" name="Rectangle 91"/>
          <p:cNvSpPr>
            <a:spLocks noChangeArrowheads="1"/>
          </p:cNvSpPr>
          <p:nvPr/>
        </p:nvSpPr>
        <p:spPr bwMode="auto">
          <a:xfrm>
            <a:off x="767232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2" name="Rectangle 92"/>
          <p:cNvSpPr>
            <a:spLocks noChangeArrowheads="1"/>
          </p:cNvSpPr>
          <p:nvPr/>
        </p:nvSpPr>
        <p:spPr bwMode="auto">
          <a:xfrm>
            <a:off x="767232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3" name="Rectangle 93"/>
          <p:cNvSpPr>
            <a:spLocks noChangeArrowheads="1"/>
          </p:cNvSpPr>
          <p:nvPr/>
        </p:nvSpPr>
        <p:spPr bwMode="auto">
          <a:xfrm>
            <a:off x="767232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4" name="Rectangle 94"/>
          <p:cNvSpPr>
            <a:spLocks noChangeArrowheads="1"/>
          </p:cNvSpPr>
          <p:nvPr/>
        </p:nvSpPr>
        <p:spPr bwMode="auto">
          <a:xfrm>
            <a:off x="767232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5" name="Rectangle 95"/>
          <p:cNvSpPr>
            <a:spLocks noChangeArrowheads="1"/>
          </p:cNvSpPr>
          <p:nvPr/>
        </p:nvSpPr>
        <p:spPr bwMode="auto">
          <a:xfrm>
            <a:off x="767232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6" name="Rectangle 96"/>
          <p:cNvSpPr>
            <a:spLocks noChangeArrowheads="1"/>
          </p:cNvSpPr>
          <p:nvPr/>
        </p:nvSpPr>
        <p:spPr bwMode="auto">
          <a:xfrm>
            <a:off x="767232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7" name="Rectangle 97"/>
          <p:cNvSpPr>
            <a:spLocks noChangeArrowheads="1"/>
          </p:cNvSpPr>
          <p:nvPr/>
        </p:nvSpPr>
        <p:spPr bwMode="auto">
          <a:xfrm>
            <a:off x="8294400" y="623586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8" name="Rectangle 98"/>
          <p:cNvSpPr>
            <a:spLocks noChangeArrowheads="1"/>
          </p:cNvSpPr>
          <p:nvPr/>
        </p:nvSpPr>
        <p:spPr bwMode="auto">
          <a:xfrm>
            <a:off x="8294400" y="1245731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59" name="Rectangle 99"/>
          <p:cNvSpPr>
            <a:spLocks noChangeArrowheads="1"/>
          </p:cNvSpPr>
          <p:nvPr/>
        </p:nvSpPr>
        <p:spPr bwMode="auto">
          <a:xfrm>
            <a:off x="8294400" y="186787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0" name="Rectangle 100"/>
          <p:cNvSpPr>
            <a:spLocks noChangeArrowheads="1"/>
          </p:cNvSpPr>
          <p:nvPr/>
        </p:nvSpPr>
        <p:spPr bwMode="auto">
          <a:xfrm>
            <a:off x="8294400" y="2490022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1" name="Rectangle 101"/>
          <p:cNvSpPr>
            <a:spLocks noChangeArrowheads="1"/>
          </p:cNvSpPr>
          <p:nvPr/>
        </p:nvSpPr>
        <p:spPr bwMode="auto">
          <a:xfrm>
            <a:off x="8294400" y="311216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2" name="Rectangle 102"/>
          <p:cNvSpPr>
            <a:spLocks noChangeArrowheads="1"/>
          </p:cNvSpPr>
          <p:nvPr/>
        </p:nvSpPr>
        <p:spPr bwMode="auto">
          <a:xfrm>
            <a:off x="8294400" y="373431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3" name="Rectangle 103"/>
          <p:cNvSpPr>
            <a:spLocks noChangeArrowheads="1"/>
          </p:cNvSpPr>
          <p:nvPr/>
        </p:nvSpPr>
        <p:spPr bwMode="auto">
          <a:xfrm>
            <a:off x="8294400" y="4356458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4" name="Rectangle 104"/>
          <p:cNvSpPr>
            <a:spLocks noChangeArrowheads="1"/>
          </p:cNvSpPr>
          <p:nvPr/>
        </p:nvSpPr>
        <p:spPr bwMode="auto">
          <a:xfrm>
            <a:off x="8294400" y="4978603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5" name="Rectangle 105"/>
          <p:cNvSpPr>
            <a:spLocks noChangeArrowheads="1"/>
          </p:cNvSpPr>
          <p:nvPr/>
        </p:nvSpPr>
        <p:spPr bwMode="auto">
          <a:xfrm>
            <a:off x="8294400" y="5600749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6" name="Rectangle 106"/>
          <p:cNvSpPr>
            <a:spLocks noChangeArrowheads="1"/>
          </p:cNvSpPr>
          <p:nvPr/>
        </p:nvSpPr>
        <p:spPr bwMode="auto">
          <a:xfrm>
            <a:off x="26956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7" name="AutoShape 107"/>
          <p:cNvSpPr>
            <a:spLocks noChangeArrowheads="1"/>
          </p:cNvSpPr>
          <p:nvPr/>
        </p:nvSpPr>
        <p:spPr bwMode="auto">
          <a:xfrm>
            <a:off x="2881441" y="3297946"/>
            <a:ext cx="249120" cy="249147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68" name="Rectangle 108"/>
          <p:cNvSpPr>
            <a:spLocks noChangeArrowheads="1"/>
          </p:cNvSpPr>
          <p:nvPr/>
        </p:nvSpPr>
        <p:spPr bwMode="auto">
          <a:xfrm>
            <a:off x="269568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20269" name="Rectangle 109"/>
          <p:cNvSpPr>
            <a:spLocks noChangeArrowheads="1"/>
          </p:cNvSpPr>
          <p:nvPr/>
        </p:nvSpPr>
        <p:spPr bwMode="auto">
          <a:xfrm>
            <a:off x="207360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20270" name="Rectangle 110"/>
          <p:cNvSpPr>
            <a:spLocks noChangeArrowheads="1"/>
          </p:cNvSpPr>
          <p:nvPr/>
        </p:nvSpPr>
        <p:spPr bwMode="auto">
          <a:xfrm>
            <a:off x="33177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20271" name="Rectangle 111"/>
          <p:cNvSpPr>
            <a:spLocks noChangeArrowheads="1"/>
          </p:cNvSpPr>
          <p:nvPr/>
        </p:nvSpPr>
        <p:spPr bwMode="auto">
          <a:xfrm>
            <a:off x="269568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1</a:t>
            </a:r>
          </a:p>
        </p:txBody>
      </p:sp>
      <p:sp>
        <p:nvSpPr>
          <p:cNvPr id="220272" name="Rectangle 112"/>
          <p:cNvSpPr>
            <a:spLocks noChangeArrowheads="1"/>
          </p:cNvSpPr>
          <p:nvPr/>
        </p:nvSpPr>
        <p:spPr bwMode="auto">
          <a:xfrm>
            <a:off x="207360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73" name="Rectangle 113"/>
          <p:cNvSpPr>
            <a:spLocks noChangeArrowheads="1"/>
          </p:cNvSpPr>
          <p:nvPr/>
        </p:nvSpPr>
        <p:spPr bwMode="auto">
          <a:xfrm>
            <a:off x="331776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74" name="Rectangle 114"/>
          <p:cNvSpPr>
            <a:spLocks noChangeArrowheads="1"/>
          </p:cNvSpPr>
          <p:nvPr/>
        </p:nvSpPr>
        <p:spPr bwMode="auto">
          <a:xfrm>
            <a:off x="331776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75" name="Rectangle 115"/>
          <p:cNvSpPr>
            <a:spLocks noChangeArrowheads="1"/>
          </p:cNvSpPr>
          <p:nvPr/>
        </p:nvSpPr>
        <p:spPr bwMode="auto">
          <a:xfrm>
            <a:off x="393984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76" name="Rectangle 116"/>
          <p:cNvSpPr>
            <a:spLocks noChangeArrowheads="1"/>
          </p:cNvSpPr>
          <p:nvPr/>
        </p:nvSpPr>
        <p:spPr bwMode="auto">
          <a:xfrm>
            <a:off x="331776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77" name="Rectangle 117"/>
          <p:cNvSpPr>
            <a:spLocks noChangeArrowheads="1"/>
          </p:cNvSpPr>
          <p:nvPr/>
        </p:nvSpPr>
        <p:spPr bwMode="auto">
          <a:xfrm>
            <a:off x="269568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78" name="Rectangle 118"/>
          <p:cNvSpPr>
            <a:spLocks noChangeArrowheads="1"/>
          </p:cNvSpPr>
          <p:nvPr/>
        </p:nvSpPr>
        <p:spPr bwMode="auto">
          <a:xfrm>
            <a:off x="145152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79" name="Rectangle 119"/>
          <p:cNvSpPr>
            <a:spLocks noChangeArrowheads="1"/>
          </p:cNvSpPr>
          <p:nvPr/>
        </p:nvSpPr>
        <p:spPr bwMode="auto">
          <a:xfrm>
            <a:off x="207360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80" name="Rectangle 120"/>
          <p:cNvSpPr>
            <a:spLocks noChangeArrowheads="1"/>
          </p:cNvSpPr>
          <p:nvPr/>
        </p:nvSpPr>
        <p:spPr bwMode="auto">
          <a:xfrm>
            <a:off x="269568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2</a:t>
            </a:r>
          </a:p>
        </p:txBody>
      </p:sp>
      <p:sp>
        <p:nvSpPr>
          <p:cNvPr id="220281" name="Rectangle 121"/>
          <p:cNvSpPr>
            <a:spLocks noChangeArrowheads="1"/>
          </p:cNvSpPr>
          <p:nvPr/>
        </p:nvSpPr>
        <p:spPr bwMode="auto">
          <a:xfrm>
            <a:off x="39398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82" name="Rectangle 122"/>
          <p:cNvSpPr>
            <a:spLocks noChangeArrowheads="1"/>
          </p:cNvSpPr>
          <p:nvPr/>
        </p:nvSpPr>
        <p:spPr bwMode="auto">
          <a:xfrm>
            <a:off x="1451520" y="373431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83" name="Rectangle 123"/>
          <p:cNvSpPr>
            <a:spLocks noChangeArrowheads="1"/>
          </p:cNvSpPr>
          <p:nvPr/>
        </p:nvSpPr>
        <p:spPr bwMode="auto">
          <a:xfrm>
            <a:off x="829440" y="311360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84" name="Rectangle 124"/>
          <p:cNvSpPr>
            <a:spLocks noChangeArrowheads="1"/>
          </p:cNvSpPr>
          <p:nvPr/>
        </p:nvSpPr>
        <p:spPr bwMode="auto">
          <a:xfrm>
            <a:off x="3317760" y="186787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85" name="Rectangle 125"/>
          <p:cNvSpPr>
            <a:spLocks noChangeArrowheads="1"/>
          </p:cNvSpPr>
          <p:nvPr/>
        </p:nvSpPr>
        <p:spPr bwMode="auto">
          <a:xfrm>
            <a:off x="1451520" y="249146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86" name="Rectangle 126"/>
          <p:cNvSpPr>
            <a:spLocks noChangeArrowheads="1"/>
          </p:cNvSpPr>
          <p:nvPr/>
        </p:nvSpPr>
        <p:spPr bwMode="auto">
          <a:xfrm>
            <a:off x="145152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287" name="Rectangle 127"/>
          <p:cNvSpPr>
            <a:spLocks noChangeArrowheads="1"/>
          </p:cNvSpPr>
          <p:nvPr/>
        </p:nvSpPr>
        <p:spPr bwMode="auto">
          <a:xfrm>
            <a:off x="39398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88" name="Rectangle 128"/>
          <p:cNvSpPr>
            <a:spLocks noChangeArrowheads="1"/>
          </p:cNvSpPr>
          <p:nvPr/>
        </p:nvSpPr>
        <p:spPr bwMode="auto">
          <a:xfrm>
            <a:off x="207360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89" name="Rectangle 129"/>
          <p:cNvSpPr>
            <a:spLocks noChangeArrowheads="1"/>
          </p:cNvSpPr>
          <p:nvPr/>
        </p:nvSpPr>
        <p:spPr bwMode="auto">
          <a:xfrm>
            <a:off x="269568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90" name="Rectangle 130"/>
          <p:cNvSpPr>
            <a:spLocks noChangeArrowheads="1"/>
          </p:cNvSpPr>
          <p:nvPr/>
        </p:nvSpPr>
        <p:spPr bwMode="auto">
          <a:xfrm>
            <a:off x="207360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91" name="Rectangle 131"/>
          <p:cNvSpPr>
            <a:spLocks noChangeArrowheads="1"/>
          </p:cNvSpPr>
          <p:nvPr/>
        </p:nvSpPr>
        <p:spPr bwMode="auto">
          <a:xfrm>
            <a:off x="269568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92" name="Rectangle 132"/>
          <p:cNvSpPr>
            <a:spLocks noChangeArrowheads="1"/>
          </p:cNvSpPr>
          <p:nvPr/>
        </p:nvSpPr>
        <p:spPr bwMode="auto">
          <a:xfrm>
            <a:off x="4561920" y="311072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220293" name="Rectangle 133"/>
          <p:cNvSpPr>
            <a:spLocks noChangeArrowheads="1"/>
          </p:cNvSpPr>
          <p:nvPr/>
        </p:nvSpPr>
        <p:spPr bwMode="auto">
          <a:xfrm>
            <a:off x="14515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294" name="Rectangle 134"/>
          <p:cNvSpPr>
            <a:spLocks noChangeArrowheads="1"/>
          </p:cNvSpPr>
          <p:nvPr/>
        </p:nvSpPr>
        <p:spPr bwMode="auto">
          <a:xfrm>
            <a:off x="3939840" y="186643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295" name="Rectangle 135"/>
          <p:cNvSpPr>
            <a:spLocks noChangeArrowheads="1"/>
          </p:cNvSpPr>
          <p:nvPr/>
        </p:nvSpPr>
        <p:spPr bwMode="auto">
          <a:xfrm>
            <a:off x="3939840" y="124717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220296" name="Rectangle 136"/>
          <p:cNvSpPr>
            <a:spLocks noChangeArrowheads="1"/>
          </p:cNvSpPr>
          <p:nvPr/>
        </p:nvSpPr>
        <p:spPr bwMode="auto">
          <a:xfrm>
            <a:off x="456192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297" name="Rectangle 137"/>
          <p:cNvSpPr>
            <a:spLocks noChangeArrowheads="1"/>
          </p:cNvSpPr>
          <p:nvPr/>
        </p:nvSpPr>
        <p:spPr bwMode="auto">
          <a:xfrm>
            <a:off x="518400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298" name="Rectangle 138"/>
          <p:cNvSpPr>
            <a:spLocks noChangeArrowheads="1"/>
          </p:cNvSpPr>
          <p:nvPr/>
        </p:nvSpPr>
        <p:spPr bwMode="auto">
          <a:xfrm>
            <a:off x="580608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299" name="AutoShape 139"/>
          <p:cNvSpPr>
            <a:spLocks noChangeArrowheads="1"/>
          </p:cNvSpPr>
          <p:nvPr/>
        </p:nvSpPr>
        <p:spPr bwMode="auto">
          <a:xfrm>
            <a:off x="5991841" y="3296507"/>
            <a:ext cx="249120" cy="249146"/>
          </a:xfrm>
          <a:prstGeom prst="star5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0300" name="Rectangle 140"/>
          <p:cNvSpPr>
            <a:spLocks noChangeArrowheads="1"/>
          </p:cNvSpPr>
          <p:nvPr/>
        </p:nvSpPr>
        <p:spPr bwMode="auto">
          <a:xfrm>
            <a:off x="5184000" y="248858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01" name="Rectangle 141"/>
          <p:cNvSpPr>
            <a:spLocks noChangeArrowheads="1"/>
          </p:cNvSpPr>
          <p:nvPr/>
        </p:nvSpPr>
        <p:spPr bwMode="auto">
          <a:xfrm>
            <a:off x="518400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02" name="Rectangle 142"/>
          <p:cNvSpPr>
            <a:spLocks noChangeArrowheads="1"/>
          </p:cNvSpPr>
          <p:nvPr/>
        </p:nvSpPr>
        <p:spPr bwMode="auto">
          <a:xfrm>
            <a:off x="4561920" y="248858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03" name="Rectangle 143"/>
          <p:cNvSpPr>
            <a:spLocks noChangeArrowheads="1"/>
          </p:cNvSpPr>
          <p:nvPr/>
        </p:nvSpPr>
        <p:spPr bwMode="auto">
          <a:xfrm>
            <a:off x="1451520" y="435645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04" name="Rectangle 144"/>
          <p:cNvSpPr>
            <a:spLocks noChangeArrowheads="1"/>
          </p:cNvSpPr>
          <p:nvPr/>
        </p:nvSpPr>
        <p:spPr bwMode="auto">
          <a:xfrm>
            <a:off x="82944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05" name="Rectangle 145"/>
          <p:cNvSpPr>
            <a:spLocks noChangeArrowheads="1"/>
          </p:cNvSpPr>
          <p:nvPr/>
        </p:nvSpPr>
        <p:spPr bwMode="auto">
          <a:xfrm>
            <a:off x="829440" y="249002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06" name="Rectangle 146"/>
          <p:cNvSpPr>
            <a:spLocks noChangeArrowheads="1"/>
          </p:cNvSpPr>
          <p:nvPr/>
        </p:nvSpPr>
        <p:spPr bwMode="auto">
          <a:xfrm>
            <a:off x="207360" y="249002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07" name="Rectangle 147"/>
          <p:cNvSpPr>
            <a:spLocks noChangeArrowheads="1"/>
          </p:cNvSpPr>
          <p:nvPr/>
        </p:nvSpPr>
        <p:spPr bwMode="auto">
          <a:xfrm>
            <a:off x="207360" y="311216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08" name="Rectangle 148"/>
          <p:cNvSpPr>
            <a:spLocks noChangeArrowheads="1"/>
          </p:cNvSpPr>
          <p:nvPr/>
        </p:nvSpPr>
        <p:spPr bwMode="auto">
          <a:xfrm>
            <a:off x="207360" y="3732872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09" name="Rectangle 149"/>
          <p:cNvSpPr>
            <a:spLocks noChangeArrowheads="1"/>
          </p:cNvSpPr>
          <p:nvPr/>
        </p:nvSpPr>
        <p:spPr bwMode="auto">
          <a:xfrm>
            <a:off x="829440" y="373575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10" name="Rectangle 150"/>
          <p:cNvSpPr>
            <a:spLocks noChangeArrowheads="1"/>
          </p:cNvSpPr>
          <p:nvPr/>
        </p:nvSpPr>
        <p:spPr bwMode="auto">
          <a:xfrm>
            <a:off x="2073600" y="124717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11" name="Rectangle 151"/>
          <p:cNvSpPr>
            <a:spLocks noChangeArrowheads="1"/>
          </p:cNvSpPr>
          <p:nvPr/>
        </p:nvSpPr>
        <p:spPr bwMode="auto">
          <a:xfrm>
            <a:off x="207360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12" name="Rectangle 152"/>
          <p:cNvSpPr>
            <a:spLocks noChangeArrowheads="1"/>
          </p:cNvSpPr>
          <p:nvPr/>
        </p:nvSpPr>
        <p:spPr bwMode="auto">
          <a:xfrm>
            <a:off x="4563360" y="3732872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13" name="Rectangle 153"/>
          <p:cNvSpPr>
            <a:spLocks noChangeArrowheads="1"/>
          </p:cNvSpPr>
          <p:nvPr/>
        </p:nvSpPr>
        <p:spPr bwMode="auto">
          <a:xfrm>
            <a:off x="331776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14" name="Rectangle 154"/>
          <p:cNvSpPr>
            <a:spLocks noChangeArrowheads="1"/>
          </p:cNvSpPr>
          <p:nvPr/>
        </p:nvSpPr>
        <p:spPr bwMode="auto">
          <a:xfrm>
            <a:off x="393984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15" name="Rectangle 155"/>
          <p:cNvSpPr>
            <a:spLocks noChangeArrowheads="1"/>
          </p:cNvSpPr>
          <p:nvPr/>
        </p:nvSpPr>
        <p:spPr bwMode="auto">
          <a:xfrm>
            <a:off x="3317760" y="5599308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16" name="Rectangle 156"/>
          <p:cNvSpPr>
            <a:spLocks noChangeArrowheads="1"/>
          </p:cNvSpPr>
          <p:nvPr/>
        </p:nvSpPr>
        <p:spPr bwMode="auto">
          <a:xfrm>
            <a:off x="2695680" y="559930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17" name="Rectangle 157"/>
          <p:cNvSpPr>
            <a:spLocks noChangeArrowheads="1"/>
          </p:cNvSpPr>
          <p:nvPr/>
        </p:nvSpPr>
        <p:spPr bwMode="auto">
          <a:xfrm>
            <a:off x="2073600" y="5600749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18" name="Rectangle 158"/>
          <p:cNvSpPr>
            <a:spLocks noChangeArrowheads="1"/>
          </p:cNvSpPr>
          <p:nvPr/>
        </p:nvSpPr>
        <p:spPr bwMode="auto">
          <a:xfrm>
            <a:off x="2073600" y="497860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19" name="Rectangle 159"/>
          <p:cNvSpPr>
            <a:spLocks noChangeArrowheads="1"/>
          </p:cNvSpPr>
          <p:nvPr/>
        </p:nvSpPr>
        <p:spPr bwMode="auto">
          <a:xfrm>
            <a:off x="393984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20" name="Rectangle 160"/>
          <p:cNvSpPr>
            <a:spLocks noChangeArrowheads="1"/>
          </p:cNvSpPr>
          <p:nvPr/>
        </p:nvSpPr>
        <p:spPr bwMode="auto">
          <a:xfrm>
            <a:off x="3317760" y="1244291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21" name="Rectangle 161"/>
          <p:cNvSpPr>
            <a:spLocks noChangeArrowheads="1"/>
          </p:cNvSpPr>
          <p:nvPr/>
        </p:nvSpPr>
        <p:spPr bwMode="auto">
          <a:xfrm>
            <a:off x="3317760" y="622145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220322" name="Rectangle 162"/>
          <p:cNvSpPr>
            <a:spLocks noChangeArrowheads="1"/>
          </p:cNvSpPr>
          <p:nvPr/>
        </p:nvSpPr>
        <p:spPr bwMode="auto">
          <a:xfrm>
            <a:off x="2695680" y="62502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220323" name="Rectangle 163"/>
          <p:cNvSpPr>
            <a:spLocks noChangeArrowheads="1"/>
          </p:cNvSpPr>
          <p:nvPr/>
        </p:nvSpPr>
        <p:spPr bwMode="auto">
          <a:xfrm>
            <a:off x="3939840" y="62502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20324" name="Rectangle 164"/>
          <p:cNvSpPr>
            <a:spLocks noChangeArrowheads="1"/>
          </p:cNvSpPr>
          <p:nvPr/>
        </p:nvSpPr>
        <p:spPr bwMode="auto">
          <a:xfrm>
            <a:off x="4561920" y="124717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20325" name="Rectangle 165"/>
          <p:cNvSpPr>
            <a:spLocks noChangeArrowheads="1"/>
          </p:cNvSpPr>
          <p:nvPr/>
        </p:nvSpPr>
        <p:spPr bwMode="auto">
          <a:xfrm>
            <a:off x="4563360" y="4357898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220326" name="Rectangle 166"/>
          <p:cNvSpPr>
            <a:spLocks noChangeArrowheads="1"/>
          </p:cNvSpPr>
          <p:nvPr/>
        </p:nvSpPr>
        <p:spPr bwMode="auto">
          <a:xfrm>
            <a:off x="51840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20327" name="Rectangle 167"/>
          <p:cNvSpPr>
            <a:spLocks noChangeArrowheads="1"/>
          </p:cNvSpPr>
          <p:nvPr/>
        </p:nvSpPr>
        <p:spPr bwMode="auto">
          <a:xfrm>
            <a:off x="456192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20328" name="Rectangle 168"/>
          <p:cNvSpPr>
            <a:spLocks noChangeArrowheads="1"/>
          </p:cNvSpPr>
          <p:nvPr/>
        </p:nvSpPr>
        <p:spPr bwMode="auto">
          <a:xfrm>
            <a:off x="829440" y="1869316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220329" name="Rectangle 169"/>
          <p:cNvSpPr>
            <a:spLocks noChangeArrowheads="1"/>
          </p:cNvSpPr>
          <p:nvPr/>
        </p:nvSpPr>
        <p:spPr bwMode="auto">
          <a:xfrm>
            <a:off x="829440" y="1244291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20330" name="Rectangle 170"/>
          <p:cNvSpPr>
            <a:spLocks noChangeArrowheads="1"/>
          </p:cNvSpPr>
          <p:nvPr/>
        </p:nvSpPr>
        <p:spPr bwMode="auto">
          <a:xfrm>
            <a:off x="207360" y="1866436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20331" name="Rectangle 171"/>
          <p:cNvSpPr>
            <a:spLocks noChangeArrowheads="1"/>
          </p:cNvSpPr>
          <p:nvPr/>
        </p:nvSpPr>
        <p:spPr bwMode="auto">
          <a:xfrm>
            <a:off x="1451520" y="4977163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220332" name="Rectangle 172"/>
          <p:cNvSpPr>
            <a:spLocks noChangeArrowheads="1"/>
          </p:cNvSpPr>
          <p:nvPr/>
        </p:nvSpPr>
        <p:spPr bwMode="auto">
          <a:xfrm>
            <a:off x="829440" y="4977163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220333" name="Rectangle 173"/>
          <p:cNvSpPr>
            <a:spLocks noChangeArrowheads="1"/>
          </p:cNvSpPr>
          <p:nvPr/>
        </p:nvSpPr>
        <p:spPr bwMode="auto">
          <a:xfrm>
            <a:off x="1451520" y="5600749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110768" rIns="81639" bIns="40820" anchor="ctr"/>
          <a:lstStyle/>
          <a:p>
            <a:pPr algn="ctr">
              <a:lnSpc>
                <a:spcPct val="83000"/>
              </a:lnSpc>
            </a:pPr>
            <a:r>
              <a:rPr lang="en-US" sz="33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</p:spTree>
    <p:extLst>
      <p:ext uri="{BB962C8B-B14F-4D97-AF65-F5344CB8AC3E}">
        <p14:creationId xmlns:p14="http://schemas.microsoft.com/office/powerpoint/2010/main" val="37916448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3361" name="Oval 1"/>
          <p:cNvSpPr>
            <a:spLocks noChangeArrowheads="1"/>
          </p:cNvSpPr>
          <p:nvPr/>
        </p:nvSpPr>
        <p:spPr bwMode="auto">
          <a:xfrm>
            <a:off x="6635520" y="5684925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3362" name="Oval 2"/>
          <p:cNvSpPr>
            <a:spLocks noChangeArrowheads="1"/>
          </p:cNvSpPr>
          <p:nvPr/>
        </p:nvSpPr>
        <p:spPr bwMode="auto">
          <a:xfrm>
            <a:off x="6635520" y="1122526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3363" name="Oval 3"/>
          <p:cNvSpPr>
            <a:spLocks noChangeArrowheads="1"/>
          </p:cNvSpPr>
          <p:nvPr/>
        </p:nvSpPr>
        <p:spPr bwMode="auto">
          <a:xfrm>
            <a:off x="4037760" y="5684925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3364" name="Oval 4"/>
          <p:cNvSpPr>
            <a:spLocks noChangeArrowheads="1"/>
          </p:cNvSpPr>
          <p:nvPr/>
        </p:nvSpPr>
        <p:spPr bwMode="auto">
          <a:xfrm>
            <a:off x="6635520" y="3403725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3365" name="Oval 5"/>
          <p:cNvSpPr>
            <a:spLocks noChangeArrowheads="1"/>
          </p:cNvSpPr>
          <p:nvPr/>
        </p:nvSpPr>
        <p:spPr bwMode="auto">
          <a:xfrm>
            <a:off x="4037760" y="3403725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3366" name="Oval 6"/>
          <p:cNvSpPr>
            <a:spLocks noChangeArrowheads="1"/>
          </p:cNvSpPr>
          <p:nvPr/>
        </p:nvSpPr>
        <p:spPr bwMode="auto">
          <a:xfrm>
            <a:off x="1451520" y="5684925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3367" name="Oval 7"/>
          <p:cNvSpPr>
            <a:spLocks noChangeArrowheads="1"/>
          </p:cNvSpPr>
          <p:nvPr/>
        </p:nvSpPr>
        <p:spPr bwMode="auto">
          <a:xfrm>
            <a:off x="4037760" y="1122526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3368" name="Oval 8"/>
          <p:cNvSpPr>
            <a:spLocks noChangeArrowheads="1"/>
          </p:cNvSpPr>
          <p:nvPr/>
        </p:nvSpPr>
        <p:spPr bwMode="auto">
          <a:xfrm>
            <a:off x="1451520" y="3403725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3369" name="Oval 9"/>
          <p:cNvSpPr>
            <a:spLocks noChangeArrowheads="1"/>
          </p:cNvSpPr>
          <p:nvPr/>
        </p:nvSpPr>
        <p:spPr bwMode="auto">
          <a:xfrm>
            <a:off x="1451520" y="1122526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3370" name="Oval 10"/>
          <p:cNvSpPr>
            <a:spLocks noChangeArrowheads="1"/>
          </p:cNvSpPr>
          <p:nvPr/>
        </p:nvSpPr>
        <p:spPr bwMode="auto">
          <a:xfrm>
            <a:off x="4037760" y="1122526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43371" name="Oval 11"/>
          <p:cNvSpPr>
            <a:spLocks noChangeArrowheads="1"/>
          </p:cNvSpPr>
          <p:nvPr/>
        </p:nvSpPr>
        <p:spPr bwMode="auto">
          <a:xfrm>
            <a:off x="1451520" y="1122526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43372" name="Oval 12"/>
          <p:cNvSpPr>
            <a:spLocks noChangeArrowheads="1"/>
          </p:cNvSpPr>
          <p:nvPr/>
        </p:nvSpPr>
        <p:spPr bwMode="auto">
          <a:xfrm>
            <a:off x="6635520" y="1122526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43373" name="Oval 13"/>
          <p:cNvSpPr>
            <a:spLocks noChangeArrowheads="1"/>
          </p:cNvSpPr>
          <p:nvPr/>
        </p:nvSpPr>
        <p:spPr bwMode="auto">
          <a:xfrm>
            <a:off x="1451520" y="3403725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43374" name="Oval 14"/>
          <p:cNvSpPr>
            <a:spLocks noChangeArrowheads="1"/>
          </p:cNvSpPr>
          <p:nvPr/>
        </p:nvSpPr>
        <p:spPr bwMode="auto">
          <a:xfrm>
            <a:off x="4037760" y="3403725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43375" name="Oval 15"/>
          <p:cNvSpPr>
            <a:spLocks noChangeArrowheads="1"/>
          </p:cNvSpPr>
          <p:nvPr/>
        </p:nvSpPr>
        <p:spPr bwMode="auto">
          <a:xfrm>
            <a:off x="4037760" y="5684925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43376" name="Oval 16"/>
          <p:cNvSpPr>
            <a:spLocks noChangeArrowheads="1"/>
          </p:cNvSpPr>
          <p:nvPr/>
        </p:nvSpPr>
        <p:spPr bwMode="auto">
          <a:xfrm>
            <a:off x="1451520" y="5684925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</a:t>
            </a:r>
          </a:p>
        </p:txBody>
      </p:sp>
      <p:sp>
        <p:nvSpPr>
          <p:cNvPr id="143377" name="Oval 17"/>
          <p:cNvSpPr>
            <a:spLocks noChangeArrowheads="1"/>
          </p:cNvSpPr>
          <p:nvPr/>
        </p:nvSpPr>
        <p:spPr bwMode="auto">
          <a:xfrm>
            <a:off x="6635520" y="3403725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</a:t>
            </a:r>
          </a:p>
        </p:txBody>
      </p:sp>
      <p:sp>
        <p:nvSpPr>
          <p:cNvPr id="143378" name="Oval 18"/>
          <p:cNvSpPr>
            <a:spLocks noChangeArrowheads="1"/>
          </p:cNvSpPr>
          <p:nvPr/>
        </p:nvSpPr>
        <p:spPr bwMode="auto">
          <a:xfrm>
            <a:off x="6635520" y="5684925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</a:t>
            </a:r>
          </a:p>
        </p:txBody>
      </p:sp>
      <p:sp>
        <p:nvSpPr>
          <p:cNvPr id="143379" name="Rectangle 19"/>
          <p:cNvSpPr>
            <a:spLocks noChangeArrowheads="1"/>
          </p:cNvSpPr>
          <p:nvPr/>
        </p:nvSpPr>
        <p:spPr bwMode="auto">
          <a:xfrm>
            <a:off x="2759040" y="114412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43380" name="Rectangle 20"/>
          <p:cNvSpPr>
            <a:spLocks noChangeArrowheads="1"/>
          </p:cNvSpPr>
          <p:nvPr/>
        </p:nvSpPr>
        <p:spPr bwMode="auto">
          <a:xfrm>
            <a:off x="2759040" y="5706527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43381" name="Rectangle 21"/>
          <p:cNvSpPr>
            <a:spLocks noChangeArrowheads="1"/>
          </p:cNvSpPr>
          <p:nvPr/>
        </p:nvSpPr>
        <p:spPr bwMode="auto">
          <a:xfrm>
            <a:off x="2759040" y="342532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43382" name="Rectangle 22"/>
          <p:cNvSpPr>
            <a:spLocks noChangeArrowheads="1"/>
          </p:cNvSpPr>
          <p:nvPr/>
        </p:nvSpPr>
        <p:spPr bwMode="auto">
          <a:xfrm>
            <a:off x="5207040" y="114412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43383" name="Rectangle 23"/>
          <p:cNvSpPr>
            <a:spLocks noChangeArrowheads="1"/>
          </p:cNvSpPr>
          <p:nvPr/>
        </p:nvSpPr>
        <p:spPr bwMode="auto">
          <a:xfrm>
            <a:off x="5207040" y="5706527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43384" name="Rectangle 24"/>
          <p:cNvSpPr>
            <a:spLocks noChangeArrowheads="1"/>
          </p:cNvSpPr>
          <p:nvPr/>
        </p:nvSpPr>
        <p:spPr bwMode="auto">
          <a:xfrm>
            <a:off x="5207040" y="342532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43385" name="Rectangle 25"/>
          <p:cNvSpPr>
            <a:spLocks noChangeArrowheads="1"/>
          </p:cNvSpPr>
          <p:nvPr/>
        </p:nvSpPr>
        <p:spPr bwMode="auto">
          <a:xfrm>
            <a:off x="1244160" y="2343774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43386" name="Rectangle 26"/>
          <p:cNvSpPr>
            <a:spLocks noChangeArrowheads="1"/>
          </p:cNvSpPr>
          <p:nvPr/>
        </p:nvSpPr>
        <p:spPr bwMode="auto">
          <a:xfrm>
            <a:off x="1244160" y="460625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43387" name="Rectangle 27"/>
          <p:cNvSpPr>
            <a:spLocks noChangeArrowheads="1"/>
          </p:cNvSpPr>
          <p:nvPr/>
        </p:nvSpPr>
        <p:spPr bwMode="auto">
          <a:xfrm>
            <a:off x="6428160" y="2343774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43388" name="Rectangle 28"/>
          <p:cNvSpPr>
            <a:spLocks noChangeArrowheads="1"/>
          </p:cNvSpPr>
          <p:nvPr/>
        </p:nvSpPr>
        <p:spPr bwMode="auto">
          <a:xfrm>
            <a:off x="6428160" y="460625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43389" name="Rectangle 29"/>
          <p:cNvSpPr>
            <a:spLocks noChangeArrowheads="1"/>
          </p:cNvSpPr>
          <p:nvPr/>
        </p:nvSpPr>
        <p:spPr bwMode="auto">
          <a:xfrm>
            <a:off x="3830400" y="2343774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43390" name="Rectangle 30"/>
          <p:cNvSpPr>
            <a:spLocks noChangeArrowheads="1"/>
          </p:cNvSpPr>
          <p:nvPr/>
        </p:nvSpPr>
        <p:spPr bwMode="auto">
          <a:xfrm>
            <a:off x="3830400" y="460625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43391" name="AutoShape 31"/>
          <p:cNvCxnSpPr>
            <a:cxnSpLocks noChangeShapeType="1"/>
            <a:stCxn id="143369" idx="6"/>
            <a:endCxn id="143367" idx="2"/>
          </p:cNvCxnSpPr>
          <p:nvPr/>
        </p:nvCxnSpPr>
        <p:spPr bwMode="auto">
          <a:xfrm>
            <a:off x="2280960" y="1537289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392" name="AutoShape 32"/>
          <p:cNvCxnSpPr>
            <a:cxnSpLocks noChangeShapeType="1"/>
            <a:endCxn id="143362" idx="2"/>
          </p:cNvCxnSpPr>
          <p:nvPr/>
        </p:nvCxnSpPr>
        <p:spPr bwMode="auto">
          <a:xfrm>
            <a:off x="4867200" y="1537289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393" name="AutoShape 33"/>
          <p:cNvCxnSpPr>
            <a:cxnSpLocks noChangeShapeType="1"/>
            <a:stCxn id="143368" idx="6"/>
            <a:endCxn id="143365" idx="2"/>
          </p:cNvCxnSpPr>
          <p:nvPr/>
        </p:nvCxnSpPr>
        <p:spPr bwMode="auto">
          <a:xfrm>
            <a:off x="2280960" y="3818488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394" name="AutoShape 34"/>
          <p:cNvCxnSpPr>
            <a:cxnSpLocks noChangeShapeType="1"/>
            <a:endCxn id="143364" idx="2"/>
          </p:cNvCxnSpPr>
          <p:nvPr/>
        </p:nvCxnSpPr>
        <p:spPr bwMode="auto">
          <a:xfrm>
            <a:off x="4867200" y="3818488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395" name="AutoShape 35"/>
          <p:cNvCxnSpPr>
            <a:cxnSpLocks noChangeShapeType="1"/>
            <a:stCxn id="143366" idx="6"/>
            <a:endCxn id="143363" idx="2"/>
          </p:cNvCxnSpPr>
          <p:nvPr/>
        </p:nvCxnSpPr>
        <p:spPr bwMode="auto">
          <a:xfrm>
            <a:off x="2280960" y="6099688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396" name="AutoShape 36"/>
          <p:cNvCxnSpPr>
            <a:cxnSpLocks noChangeShapeType="1"/>
            <a:endCxn id="143361" idx="2"/>
          </p:cNvCxnSpPr>
          <p:nvPr/>
        </p:nvCxnSpPr>
        <p:spPr bwMode="auto">
          <a:xfrm>
            <a:off x="4867200" y="6099688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397" name="AutoShape 37"/>
          <p:cNvCxnSpPr>
            <a:cxnSpLocks noChangeShapeType="1"/>
            <a:stCxn id="143369" idx="4"/>
          </p:cNvCxnSpPr>
          <p:nvPr/>
        </p:nvCxnSpPr>
        <p:spPr bwMode="auto">
          <a:xfrm>
            <a:off x="1866240" y="1952053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398" name="AutoShape 38"/>
          <p:cNvCxnSpPr>
            <a:cxnSpLocks noChangeShapeType="1"/>
            <a:endCxn id="143366" idx="0"/>
          </p:cNvCxnSpPr>
          <p:nvPr/>
        </p:nvCxnSpPr>
        <p:spPr bwMode="auto">
          <a:xfrm>
            <a:off x="1866240" y="4233252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399" name="AutoShape 39"/>
          <p:cNvCxnSpPr>
            <a:cxnSpLocks noChangeShapeType="1"/>
            <a:stCxn id="143363" idx="0"/>
          </p:cNvCxnSpPr>
          <p:nvPr/>
        </p:nvCxnSpPr>
        <p:spPr bwMode="auto">
          <a:xfrm flipV="1">
            <a:off x="4452480" y="4233252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400" name="AutoShape 40"/>
          <p:cNvCxnSpPr>
            <a:cxnSpLocks noChangeShapeType="1"/>
            <a:endCxn id="143367" idx="4"/>
          </p:cNvCxnSpPr>
          <p:nvPr/>
        </p:nvCxnSpPr>
        <p:spPr bwMode="auto">
          <a:xfrm flipV="1">
            <a:off x="4452480" y="1952053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401" name="AutoShape 41"/>
          <p:cNvCxnSpPr>
            <a:cxnSpLocks noChangeShapeType="1"/>
            <a:stCxn id="143362" idx="4"/>
          </p:cNvCxnSpPr>
          <p:nvPr/>
        </p:nvCxnSpPr>
        <p:spPr bwMode="auto">
          <a:xfrm>
            <a:off x="7050240" y="1952053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402" name="AutoShape 42"/>
          <p:cNvCxnSpPr>
            <a:cxnSpLocks noChangeShapeType="1"/>
            <a:endCxn id="143361" idx="0"/>
          </p:cNvCxnSpPr>
          <p:nvPr/>
        </p:nvCxnSpPr>
        <p:spPr bwMode="auto">
          <a:xfrm>
            <a:off x="7050240" y="4233252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3404" name="Rectangle 44"/>
          <p:cNvSpPr>
            <a:spLocks noChangeArrowheads="1"/>
          </p:cNvSpPr>
          <p:nvPr/>
        </p:nvSpPr>
        <p:spPr bwMode="auto">
          <a:xfrm>
            <a:off x="6428160" y="460625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43405" name="Rectangle 45"/>
          <p:cNvSpPr>
            <a:spLocks noChangeArrowheads="1"/>
          </p:cNvSpPr>
          <p:nvPr/>
        </p:nvSpPr>
        <p:spPr bwMode="auto">
          <a:xfrm>
            <a:off x="6428160" y="2343774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Works with Weights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111159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Why does it work?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938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We look at paths in order of </a:t>
            </a:r>
          </a:p>
          <a:p>
            <a:pPr algn="ctr"/>
            <a:r>
              <a:rPr lang="en-US" sz="3600" i="1" dirty="0" smtClean="0">
                <a:solidFill>
                  <a:schemeClr val="bg1"/>
                </a:solidFill>
              </a:rPr>
              <a:t>increasing</a:t>
            </a:r>
            <a:r>
              <a:rPr lang="en-US" sz="3600" dirty="0" smtClean="0">
                <a:solidFill>
                  <a:schemeClr val="bg1"/>
                </a:solidFill>
              </a:rPr>
              <a:t> distance from start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360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Works with Weights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89984" y="546375"/>
            <a:ext cx="8346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0" dirty="0" smtClean="0"/>
              <a:t>0</a:t>
            </a:r>
            <a:endParaRPr kumimoji="1" lang="zh-CN" altLang="en-US" sz="10000" dirty="0"/>
          </a:p>
        </p:txBody>
      </p:sp>
      <p:sp>
        <p:nvSpPr>
          <p:cNvPr id="50" name="Oval 1"/>
          <p:cNvSpPr>
            <a:spLocks noChangeArrowheads="1"/>
          </p:cNvSpPr>
          <p:nvPr/>
        </p:nvSpPr>
        <p:spPr bwMode="auto">
          <a:xfrm>
            <a:off x="390256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1" name="Oval 2"/>
          <p:cNvSpPr>
            <a:spLocks noChangeArrowheads="1"/>
          </p:cNvSpPr>
          <p:nvPr/>
        </p:nvSpPr>
        <p:spPr bwMode="auto">
          <a:xfrm>
            <a:off x="131632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2" name="Oval 3"/>
          <p:cNvSpPr>
            <a:spLocks noChangeArrowheads="1"/>
          </p:cNvSpPr>
          <p:nvPr/>
        </p:nvSpPr>
        <p:spPr bwMode="auto">
          <a:xfrm>
            <a:off x="6500324" y="1045971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3" name="Oval 4"/>
          <p:cNvSpPr>
            <a:spLocks noChangeArrowheads="1"/>
          </p:cNvSpPr>
          <p:nvPr/>
        </p:nvSpPr>
        <p:spPr bwMode="auto">
          <a:xfrm>
            <a:off x="131632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4" name="Oval 5"/>
          <p:cNvSpPr>
            <a:spLocks noChangeArrowheads="1"/>
          </p:cNvSpPr>
          <p:nvPr/>
        </p:nvSpPr>
        <p:spPr bwMode="auto">
          <a:xfrm>
            <a:off x="390256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5" name="Oval 6"/>
          <p:cNvSpPr>
            <a:spLocks noChangeArrowheads="1"/>
          </p:cNvSpPr>
          <p:nvPr/>
        </p:nvSpPr>
        <p:spPr bwMode="auto">
          <a:xfrm>
            <a:off x="390256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6" name="Oval 7"/>
          <p:cNvSpPr>
            <a:spLocks noChangeArrowheads="1"/>
          </p:cNvSpPr>
          <p:nvPr/>
        </p:nvSpPr>
        <p:spPr bwMode="auto">
          <a:xfrm>
            <a:off x="131632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7" name="Oval 8"/>
          <p:cNvSpPr>
            <a:spLocks noChangeArrowheads="1"/>
          </p:cNvSpPr>
          <p:nvPr/>
        </p:nvSpPr>
        <p:spPr bwMode="auto">
          <a:xfrm>
            <a:off x="6500324" y="33271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8" name="Oval 9"/>
          <p:cNvSpPr>
            <a:spLocks noChangeArrowheads="1"/>
          </p:cNvSpPr>
          <p:nvPr/>
        </p:nvSpPr>
        <p:spPr bwMode="auto">
          <a:xfrm>
            <a:off x="6500324" y="5608370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59" name="Oval 10"/>
          <p:cNvSpPr>
            <a:spLocks noChangeArrowheads="1"/>
          </p:cNvSpPr>
          <p:nvPr/>
        </p:nvSpPr>
        <p:spPr bwMode="auto">
          <a:xfrm>
            <a:off x="3902564" y="1045971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0" name="Oval 11"/>
          <p:cNvSpPr>
            <a:spLocks noChangeArrowheads="1"/>
          </p:cNvSpPr>
          <p:nvPr/>
        </p:nvSpPr>
        <p:spPr bwMode="auto">
          <a:xfrm>
            <a:off x="1316324" y="1045971"/>
            <a:ext cx="829440" cy="829527"/>
          </a:xfrm>
          <a:prstGeom prst="ellipse">
            <a:avLst/>
          </a:prstGeom>
          <a:solidFill>
            <a:schemeClr val="accent5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/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 dirty="0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 dirty="0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1" name="Oval 12"/>
          <p:cNvSpPr>
            <a:spLocks noChangeArrowheads="1"/>
          </p:cNvSpPr>
          <p:nvPr/>
        </p:nvSpPr>
        <p:spPr bwMode="auto">
          <a:xfrm>
            <a:off x="6500324" y="1045971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2" name="Oval 13"/>
          <p:cNvSpPr>
            <a:spLocks noChangeArrowheads="1"/>
          </p:cNvSpPr>
          <p:nvPr/>
        </p:nvSpPr>
        <p:spPr bwMode="auto">
          <a:xfrm>
            <a:off x="1316324" y="33271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3" name="Oval 14"/>
          <p:cNvSpPr>
            <a:spLocks noChangeArrowheads="1"/>
          </p:cNvSpPr>
          <p:nvPr/>
        </p:nvSpPr>
        <p:spPr bwMode="auto">
          <a:xfrm>
            <a:off x="3902564" y="33271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4" name="Oval 15"/>
          <p:cNvSpPr>
            <a:spLocks noChangeArrowheads="1"/>
          </p:cNvSpPr>
          <p:nvPr/>
        </p:nvSpPr>
        <p:spPr bwMode="auto">
          <a:xfrm>
            <a:off x="3902564" y="56083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5" name="Oval 16"/>
          <p:cNvSpPr>
            <a:spLocks noChangeArrowheads="1"/>
          </p:cNvSpPr>
          <p:nvPr/>
        </p:nvSpPr>
        <p:spPr bwMode="auto">
          <a:xfrm>
            <a:off x="1316324" y="56083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6" name="Oval 17"/>
          <p:cNvSpPr>
            <a:spLocks noChangeArrowheads="1"/>
          </p:cNvSpPr>
          <p:nvPr/>
        </p:nvSpPr>
        <p:spPr bwMode="auto">
          <a:xfrm>
            <a:off x="6500324" y="33271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7" name="Oval 18"/>
          <p:cNvSpPr>
            <a:spLocks noChangeArrowheads="1"/>
          </p:cNvSpPr>
          <p:nvPr/>
        </p:nvSpPr>
        <p:spPr bwMode="auto">
          <a:xfrm>
            <a:off x="6500324" y="5608370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68" name="Rectangle 19"/>
          <p:cNvSpPr>
            <a:spLocks noChangeArrowheads="1"/>
          </p:cNvSpPr>
          <p:nvPr/>
        </p:nvSpPr>
        <p:spPr bwMode="auto">
          <a:xfrm>
            <a:off x="2623844" y="10675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9" name="Rectangle 20"/>
          <p:cNvSpPr>
            <a:spLocks noChangeArrowheads="1"/>
          </p:cNvSpPr>
          <p:nvPr/>
        </p:nvSpPr>
        <p:spPr bwMode="auto">
          <a:xfrm>
            <a:off x="2623844" y="562997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0" name="Rectangle 21"/>
          <p:cNvSpPr>
            <a:spLocks noChangeArrowheads="1"/>
          </p:cNvSpPr>
          <p:nvPr/>
        </p:nvSpPr>
        <p:spPr bwMode="auto">
          <a:xfrm>
            <a:off x="2623844" y="33487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1" name="Rectangle 22"/>
          <p:cNvSpPr>
            <a:spLocks noChangeArrowheads="1"/>
          </p:cNvSpPr>
          <p:nvPr/>
        </p:nvSpPr>
        <p:spPr bwMode="auto">
          <a:xfrm>
            <a:off x="5071844" y="10675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2" name="Rectangle 23"/>
          <p:cNvSpPr>
            <a:spLocks noChangeArrowheads="1"/>
          </p:cNvSpPr>
          <p:nvPr/>
        </p:nvSpPr>
        <p:spPr bwMode="auto">
          <a:xfrm>
            <a:off x="5071844" y="562997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3" name="Rectangle 24"/>
          <p:cNvSpPr>
            <a:spLocks noChangeArrowheads="1"/>
          </p:cNvSpPr>
          <p:nvPr/>
        </p:nvSpPr>
        <p:spPr bwMode="auto">
          <a:xfrm>
            <a:off x="5071844" y="3348773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" name="Rectangle 25"/>
          <p:cNvSpPr>
            <a:spLocks noChangeArrowheads="1"/>
          </p:cNvSpPr>
          <p:nvPr/>
        </p:nvSpPr>
        <p:spPr bwMode="auto">
          <a:xfrm>
            <a:off x="1108964" y="226721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5" name="Rectangle 26"/>
          <p:cNvSpPr>
            <a:spLocks noChangeArrowheads="1"/>
          </p:cNvSpPr>
          <p:nvPr/>
        </p:nvSpPr>
        <p:spPr bwMode="auto">
          <a:xfrm>
            <a:off x="1108964" y="452969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6" name="Rectangle 27"/>
          <p:cNvSpPr>
            <a:spLocks noChangeArrowheads="1"/>
          </p:cNvSpPr>
          <p:nvPr/>
        </p:nvSpPr>
        <p:spPr bwMode="auto">
          <a:xfrm>
            <a:off x="6292964" y="2267219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7" name="Rectangle 28"/>
          <p:cNvSpPr>
            <a:spLocks noChangeArrowheads="1"/>
          </p:cNvSpPr>
          <p:nvPr/>
        </p:nvSpPr>
        <p:spPr bwMode="auto">
          <a:xfrm>
            <a:off x="6292964" y="4529697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" name="Rectangle 29"/>
          <p:cNvSpPr>
            <a:spLocks noChangeArrowheads="1"/>
          </p:cNvSpPr>
          <p:nvPr/>
        </p:nvSpPr>
        <p:spPr bwMode="auto">
          <a:xfrm>
            <a:off x="3695204" y="226721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9" name="Rectangle 30"/>
          <p:cNvSpPr>
            <a:spLocks noChangeArrowheads="1"/>
          </p:cNvSpPr>
          <p:nvPr/>
        </p:nvSpPr>
        <p:spPr bwMode="auto">
          <a:xfrm>
            <a:off x="3695204" y="452969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80" name="AutoShape 31"/>
          <p:cNvCxnSpPr>
            <a:cxnSpLocks noChangeShapeType="1"/>
            <a:stCxn id="60" idx="6"/>
            <a:endCxn id="59" idx="2"/>
          </p:cNvCxnSpPr>
          <p:nvPr/>
        </p:nvCxnSpPr>
        <p:spPr bwMode="auto">
          <a:xfrm>
            <a:off x="2145764" y="1460734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1" name="AutoShape 32"/>
          <p:cNvCxnSpPr>
            <a:cxnSpLocks noChangeShapeType="1"/>
            <a:endCxn id="61" idx="2"/>
          </p:cNvCxnSpPr>
          <p:nvPr/>
        </p:nvCxnSpPr>
        <p:spPr bwMode="auto">
          <a:xfrm>
            <a:off x="4732004" y="1460734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2" name="AutoShape 33"/>
          <p:cNvCxnSpPr>
            <a:cxnSpLocks noChangeShapeType="1"/>
            <a:stCxn id="62" idx="6"/>
            <a:endCxn id="63" idx="2"/>
          </p:cNvCxnSpPr>
          <p:nvPr/>
        </p:nvCxnSpPr>
        <p:spPr bwMode="auto">
          <a:xfrm>
            <a:off x="2145764" y="3741933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3" name="AutoShape 34"/>
          <p:cNvCxnSpPr>
            <a:cxnSpLocks noChangeShapeType="1"/>
            <a:endCxn id="66" idx="2"/>
          </p:cNvCxnSpPr>
          <p:nvPr/>
        </p:nvCxnSpPr>
        <p:spPr bwMode="auto">
          <a:xfrm>
            <a:off x="4732004" y="3741933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4" name="AutoShape 35"/>
          <p:cNvCxnSpPr>
            <a:cxnSpLocks noChangeShapeType="1"/>
            <a:stCxn id="65" idx="6"/>
            <a:endCxn id="64" idx="2"/>
          </p:cNvCxnSpPr>
          <p:nvPr/>
        </p:nvCxnSpPr>
        <p:spPr bwMode="auto">
          <a:xfrm>
            <a:off x="2145764" y="6023133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5" name="AutoShape 36"/>
          <p:cNvCxnSpPr>
            <a:cxnSpLocks noChangeShapeType="1"/>
            <a:endCxn id="67" idx="2"/>
          </p:cNvCxnSpPr>
          <p:nvPr/>
        </p:nvCxnSpPr>
        <p:spPr bwMode="auto">
          <a:xfrm>
            <a:off x="4732004" y="6023133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6" name="AutoShape 37"/>
          <p:cNvCxnSpPr>
            <a:cxnSpLocks noChangeShapeType="1"/>
            <a:stCxn id="60" idx="4"/>
          </p:cNvCxnSpPr>
          <p:nvPr/>
        </p:nvCxnSpPr>
        <p:spPr bwMode="auto">
          <a:xfrm>
            <a:off x="173104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7" name="AutoShape 38"/>
          <p:cNvCxnSpPr>
            <a:cxnSpLocks noChangeShapeType="1"/>
            <a:endCxn id="65" idx="0"/>
          </p:cNvCxnSpPr>
          <p:nvPr/>
        </p:nvCxnSpPr>
        <p:spPr bwMode="auto">
          <a:xfrm>
            <a:off x="173104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8" name="AutoShape 39"/>
          <p:cNvCxnSpPr>
            <a:cxnSpLocks noChangeShapeType="1"/>
            <a:stCxn id="64" idx="0"/>
          </p:cNvCxnSpPr>
          <p:nvPr/>
        </p:nvCxnSpPr>
        <p:spPr bwMode="auto">
          <a:xfrm flipV="1">
            <a:off x="431728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9" name="AutoShape 40"/>
          <p:cNvCxnSpPr>
            <a:cxnSpLocks noChangeShapeType="1"/>
            <a:endCxn id="59" idx="4"/>
          </p:cNvCxnSpPr>
          <p:nvPr/>
        </p:nvCxnSpPr>
        <p:spPr bwMode="auto">
          <a:xfrm flipV="1">
            <a:off x="431728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0" name="AutoShape 41"/>
          <p:cNvCxnSpPr>
            <a:cxnSpLocks noChangeShapeType="1"/>
            <a:stCxn id="61" idx="4"/>
          </p:cNvCxnSpPr>
          <p:nvPr/>
        </p:nvCxnSpPr>
        <p:spPr bwMode="auto">
          <a:xfrm>
            <a:off x="6915044" y="1875498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1" name="AutoShape 42"/>
          <p:cNvCxnSpPr>
            <a:cxnSpLocks noChangeShapeType="1"/>
            <a:endCxn id="67" idx="0"/>
          </p:cNvCxnSpPr>
          <p:nvPr/>
        </p:nvCxnSpPr>
        <p:spPr bwMode="auto">
          <a:xfrm>
            <a:off x="6915044" y="4156697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2" name="Freeform 91"/>
          <p:cNvSpPr/>
          <p:nvPr/>
        </p:nvSpPr>
        <p:spPr>
          <a:xfrm>
            <a:off x="890216" y="807173"/>
            <a:ext cx="1732953" cy="1536601"/>
          </a:xfrm>
          <a:custGeom>
            <a:avLst/>
            <a:gdLst>
              <a:gd name="connsiteX0" fmla="*/ 1519301 w 1732953"/>
              <a:gd name="connsiteY0" fmla="*/ 154312 h 3620406"/>
              <a:gd name="connsiteX1" fmla="*/ 1448084 w 1732953"/>
              <a:gd name="connsiteY1" fmla="*/ 142442 h 3620406"/>
              <a:gd name="connsiteX2" fmla="*/ 1317519 w 1732953"/>
              <a:gd name="connsiteY2" fmla="*/ 94961 h 3620406"/>
              <a:gd name="connsiteX3" fmla="*/ 1270041 w 1732953"/>
              <a:gd name="connsiteY3" fmla="*/ 71221 h 3620406"/>
              <a:gd name="connsiteX4" fmla="*/ 1127606 w 1732953"/>
              <a:gd name="connsiteY4" fmla="*/ 35610 h 3620406"/>
              <a:gd name="connsiteX5" fmla="*/ 1032650 w 1732953"/>
              <a:gd name="connsiteY5" fmla="*/ 11870 h 3620406"/>
              <a:gd name="connsiteX6" fmla="*/ 973302 w 1732953"/>
              <a:gd name="connsiteY6" fmla="*/ 0 h 3620406"/>
              <a:gd name="connsiteX7" fmla="*/ 676564 w 1732953"/>
              <a:gd name="connsiteY7" fmla="*/ 11870 h 3620406"/>
              <a:gd name="connsiteX8" fmla="*/ 581607 w 1732953"/>
              <a:gd name="connsiteY8" fmla="*/ 59351 h 3620406"/>
              <a:gd name="connsiteX9" fmla="*/ 510390 w 1732953"/>
              <a:gd name="connsiteY9" fmla="*/ 106831 h 3620406"/>
              <a:gd name="connsiteX10" fmla="*/ 474782 w 1732953"/>
              <a:gd name="connsiteY10" fmla="*/ 130572 h 3620406"/>
              <a:gd name="connsiteX11" fmla="*/ 403564 w 1732953"/>
              <a:gd name="connsiteY11" fmla="*/ 213663 h 3620406"/>
              <a:gd name="connsiteX12" fmla="*/ 367956 w 1732953"/>
              <a:gd name="connsiteY12" fmla="*/ 273014 h 3620406"/>
              <a:gd name="connsiteX13" fmla="*/ 332347 w 1732953"/>
              <a:gd name="connsiteY13" fmla="*/ 308624 h 3620406"/>
              <a:gd name="connsiteX14" fmla="*/ 237391 w 1732953"/>
              <a:gd name="connsiteY14" fmla="*/ 439197 h 3620406"/>
              <a:gd name="connsiteX15" fmla="*/ 178043 w 1732953"/>
              <a:gd name="connsiteY15" fmla="*/ 581639 h 3620406"/>
              <a:gd name="connsiteX16" fmla="*/ 154304 w 1732953"/>
              <a:gd name="connsiteY16" fmla="*/ 640990 h 3620406"/>
              <a:gd name="connsiteX17" fmla="*/ 130565 w 1732953"/>
              <a:gd name="connsiteY17" fmla="*/ 712211 h 3620406"/>
              <a:gd name="connsiteX18" fmla="*/ 71217 w 1732953"/>
              <a:gd name="connsiteY18" fmla="*/ 854653 h 3620406"/>
              <a:gd name="connsiteX19" fmla="*/ 47478 w 1732953"/>
              <a:gd name="connsiteY19" fmla="*/ 973355 h 3620406"/>
              <a:gd name="connsiteX20" fmla="*/ 23739 w 1732953"/>
              <a:gd name="connsiteY20" fmla="*/ 1044576 h 3620406"/>
              <a:gd name="connsiteX21" fmla="*/ 23739 w 1732953"/>
              <a:gd name="connsiteY21" fmla="*/ 1816138 h 3620406"/>
              <a:gd name="connsiteX22" fmla="*/ 0 w 1732953"/>
              <a:gd name="connsiteY22" fmla="*/ 2540219 h 3620406"/>
              <a:gd name="connsiteX23" fmla="*/ 11869 w 1732953"/>
              <a:gd name="connsiteY23" fmla="*/ 2967546 h 3620406"/>
              <a:gd name="connsiteX24" fmla="*/ 23739 w 1732953"/>
              <a:gd name="connsiteY24" fmla="*/ 3050637 h 3620406"/>
              <a:gd name="connsiteX25" fmla="*/ 47478 w 1732953"/>
              <a:gd name="connsiteY25" fmla="*/ 3086248 h 3620406"/>
              <a:gd name="connsiteX26" fmla="*/ 71217 w 1732953"/>
              <a:gd name="connsiteY26" fmla="*/ 3145599 h 3620406"/>
              <a:gd name="connsiteX27" fmla="*/ 166173 w 1732953"/>
              <a:gd name="connsiteY27" fmla="*/ 3276171 h 3620406"/>
              <a:gd name="connsiteX28" fmla="*/ 201782 w 1732953"/>
              <a:gd name="connsiteY28" fmla="*/ 3299911 h 3620406"/>
              <a:gd name="connsiteX29" fmla="*/ 225521 w 1732953"/>
              <a:gd name="connsiteY29" fmla="*/ 3347392 h 3620406"/>
              <a:gd name="connsiteX30" fmla="*/ 344217 w 1732953"/>
              <a:gd name="connsiteY30" fmla="*/ 3430483 h 3620406"/>
              <a:gd name="connsiteX31" fmla="*/ 439173 w 1732953"/>
              <a:gd name="connsiteY31" fmla="*/ 3501705 h 3620406"/>
              <a:gd name="connsiteX32" fmla="*/ 605347 w 1732953"/>
              <a:gd name="connsiteY32" fmla="*/ 3596666 h 3620406"/>
              <a:gd name="connsiteX33" fmla="*/ 712172 w 1732953"/>
              <a:gd name="connsiteY33" fmla="*/ 3620406 h 3620406"/>
              <a:gd name="connsiteX34" fmla="*/ 985172 w 1732953"/>
              <a:gd name="connsiteY34" fmla="*/ 3596666 h 3620406"/>
              <a:gd name="connsiteX35" fmla="*/ 1056389 w 1732953"/>
              <a:gd name="connsiteY35" fmla="*/ 3572926 h 3620406"/>
              <a:gd name="connsiteX36" fmla="*/ 1258171 w 1732953"/>
              <a:gd name="connsiteY36" fmla="*/ 3454224 h 3620406"/>
              <a:gd name="connsiteX37" fmla="*/ 1317519 w 1732953"/>
              <a:gd name="connsiteY37" fmla="*/ 3371132 h 3620406"/>
              <a:gd name="connsiteX38" fmla="*/ 1341258 w 1732953"/>
              <a:gd name="connsiteY38" fmla="*/ 3335522 h 3620406"/>
              <a:gd name="connsiteX39" fmla="*/ 1388736 w 1732953"/>
              <a:gd name="connsiteY39" fmla="*/ 3252431 h 3620406"/>
              <a:gd name="connsiteX40" fmla="*/ 1471823 w 1732953"/>
              <a:gd name="connsiteY40" fmla="*/ 3121859 h 3620406"/>
              <a:gd name="connsiteX41" fmla="*/ 1483693 w 1732953"/>
              <a:gd name="connsiteY41" fmla="*/ 3086248 h 3620406"/>
              <a:gd name="connsiteX42" fmla="*/ 1507432 w 1732953"/>
              <a:gd name="connsiteY42" fmla="*/ 3026897 h 3620406"/>
              <a:gd name="connsiteX43" fmla="*/ 1578649 w 1732953"/>
              <a:gd name="connsiteY43" fmla="*/ 2920065 h 3620406"/>
              <a:gd name="connsiteX44" fmla="*/ 1626127 w 1732953"/>
              <a:gd name="connsiteY44" fmla="*/ 2813234 h 3620406"/>
              <a:gd name="connsiteX45" fmla="*/ 1649866 w 1732953"/>
              <a:gd name="connsiteY45" fmla="*/ 2742013 h 3620406"/>
              <a:gd name="connsiteX46" fmla="*/ 1673606 w 1732953"/>
              <a:gd name="connsiteY46" fmla="*/ 2635181 h 3620406"/>
              <a:gd name="connsiteX47" fmla="*/ 1697345 w 1732953"/>
              <a:gd name="connsiteY47" fmla="*/ 2492739 h 3620406"/>
              <a:gd name="connsiteX48" fmla="*/ 1732953 w 1732953"/>
              <a:gd name="connsiteY48" fmla="*/ 2219724 h 3620406"/>
              <a:gd name="connsiteX49" fmla="*/ 1721084 w 1732953"/>
              <a:gd name="connsiteY49" fmla="*/ 1685566 h 3620406"/>
              <a:gd name="connsiteX50" fmla="*/ 1697345 w 1732953"/>
              <a:gd name="connsiteY50" fmla="*/ 1578734 h 3620406"/>
              <a:gd name="connsiteX51" fmla="*/ 1673606 w 1732953"/>
              <a:gd name="connsiteY51" fmla="*/ 1388811 h 3620406"/>
              <a:gd name="connsiteX52" fmla="*/ 1649866 w 1732953"/>
              <a:gd name="connsiteY52" fmla="*/ 1329460 h 3620406"/>
              <a:gd name="connsiteX53" fmla="*/ 1637997 w 1732953"/>
              <a:gd name="connsiteY53" fmla="*/ 1198888 h 3620406"/>
              <a:gd name="connsiteX54" fmla="*/ 1602388 w 1732953"/>
              <a:gd name="connsiteY54" fmla="*/ 1020836 h 3620406"/>
              <a:gd name="connsiteX55" fmla="*/ 1590519 w 1732953"/>
              <a:gd name="connsiteY55" fmla="*/ 925874 h 3620406"/>
              <a:gd name="connsiteX56" fmla="*/ 1566780 w 1732953"/>
              <a:gd name="connsiteY56" fmla="*/ 878393 h 3620406"/>
              <a:gd name="connsiteX57" fmla="*/ 1554910 w 1732953"/>
              <a:gd name="connsiteY57" fmla="*/ 830913 h 3620406"/>
              <a:gd name="connsiteX58" fmla="*/ 1543041 w 1732953"/>
              <a:gd name="connsiteY58" fmla="*/ 771562 h 3620406"/>
              <a:gd name="connsiteX59" fmla="*/ 1531171 w 1732953"/>
              <a:gd name="connsiteY59" fmla="*/ 724081 h 3620406"/>
              <a:gd name="connsiteX60" fmla="*/ 1507432 w 1732953"/>
              <a:gd name="connsiteY60" fmla="*/ 629120 h 3620406"/>
              <a:gd name="connsiteX61" fmla="*/ 1495562 w 1732953"/>
              <a:gd name="connsiteY61" fmla="*/ 201793 h 3620406"/>
              <a:gd name="connsiteX62" fmla="*/ 1471823 w 1732953"/>
              <a:gd name="connsiteY62" fmla="*/ 166182 h 3620406"/>
              <a:gd name="connsiteX63" fmla="*/ 1459954 w 1732953"/>
              <a:gd name="connsiteY63" fmla="*/ 130572 h 3620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732953" h="3620406">
                <a:moveTo>
                  <a:pt x="1519301" y="154312"/>
                </a:moveTo>
                <a:cubicBezTo>
                  <a:pt x="1495562" y="150355"/>
                  <a:pt x="1471432" y="148279"/>
                  <a:pt x="1448084" y="142442"/>
                </a:cubicBezTo>
                <a:cubicBezTo>
                  <a:pt x="1418001" y="134921"/>
                  <a:pt x="1347864" y="108449"/>
                  <a:pt x="1317519" y="94961"/>
                </a:cubicBezTo>
                <a:cubicBezTo>
                  <a:pt x="1301350" y="87774"/>
                  <a:pt x="1286469" y="77793"/>
                  <a:pt x="1270041" y="71221"/>
                </a:cubicBezTo>
                <a:cubicBezTo>
                  <a:pt x="1184182" y="36875"/>
                  <a:pt x="1215630" y="54473"/>
                  <a:pt x="1127606" y="35610"/>
                </a:cubicBezTo>
                <a:cubicBezTo>
                  <a:pt x="1095704" y="28774"/>
                  <a:pt x="1064643" y="18269"/>
                  <a:pt x="1032650" y="11870"/>
                </a:cubicBezTo>
                <a:lnTo>
                  <a:pt x="973302" y="0"/>
                </a:lnTo>
                <a:cubicBezTo>
                  <a:pt x="874389" y="3957"/>
                  <a:pt x="775304" y="4817"/>
                  <a:pt x="676564" y="11870"/>
                </a:cubicBezTo>
                <a:cubicBezTo>
                  <a:pt x="648168" y="13898"/>
                  <a:pt x="598025" y="48903"/>
                  <a:pt x="581607" y="59351"/>
                </a:cubicBezTo>
                <a:cubicBezTo>
                  <a:pt x="557537" y="74669"/>
                  <a:pt x="534129" y="91004"/>
                  <a:pt x="510390" y="106831"/>
                </a:cubicBezTo>
                <a:cubicBezTo>
                  <a:pt x="498521" y="114744"/>
                  <a:pt x="484869" y="120485"/>
                  <a:pt x="474782" y="130572"/>
                </a:cubicBezTo>
                <a:cubicBezTo>
                  <a:pt x="443152" y="162202"/>
                  <a:pt x="435340" y="168266"/>
                  <a:pt x="403564" y="213663"/>
                </a:cubicBezTo>
                <a:cubicBezTo>
                  <a:pt x="390334" y="232564"/>
                  <a:pt x="381798" y="254557"/>
                  <a:pt x="367956" y="273014"/>
                </a:cubicBezTo>
                <a:cubicBezTo>
                  <a:pt x="357884" y="286443"/>
                  <a:pt x="342718" y="295424"/>
                  <a:pt x="332347" y="308624"/>
                </a:cubicBezTo>
                <a:cubicBezTo>
                  <a:pt x="299099" y="350942"/>
                  <a:pt x="266626" y="394013"/>
                  <a:pt x="237391" y="439197"/>
                </a:cubicBezTo>
                <a:cubicBezTo>
                  <a:pt x="201177" y="495167"/>
                  <a:pt x="200195" y="520719"/>
                  <a:pt x="178043" y="581639"/>
                </a:cubicBezTo>
                <a:cubicBezTo>
                  <a:pt x="170762" y="601664"/>
                  <a:pt x="161585" y="620965"/>
                  <a:pt x="154304" y="640990"/>
                </a:cubicBezTo>
                <a:cubicBezTo>
                  <a:pt x="145753" y="664508"/>
                  <a:pt x="139635" y="688888"/>
                  <a:pt x="130565" y="712211"/>
                </a:cubicBezTo>
                <a:cubicBezTo>
                  <a:pt x="111923" y="760151"/>
                  <a:pt x="71217" y="854653"/>
                  <a:pt x="71217" y="854653"/>
                </a:cubicBezTo>
                <a:cubicBezTo>
                  <a:pt x="63195" y="902788"/>
                  <a:pt x="60760" y="929081"/>
                  <a:pt x="47478" y="973355"/>
                </a:cubicBezTo>
                <a:cubicBezTo>
                  <a:pt x="40288" y="997324"/>
                  <a:pt x="23739" y="1044576"/>
                  <a:pt x="23739" y="1044576"/>
                </a:cubicBezTo>
                <a:cubicBezTo>
                  <a:pt x="-10071" y="1416494"/>
                  <a:pt x="23739" y="991979"/>
                  <a:pt x="23739" y="1816138"/>
                </a:cubicBezTo>
                <a:cubicBezTo>
                  <a:pt x="23739" y="2224175"/>
                  <a:pt x="19677" y="2245034"/>
                  <a:pt x="0" y="2540219"/>
                </a:cubicBezTo>
                <a:cubicBezTo>
                  <a:pt x="3956" y="2682661"/>
                  <a:pt x="5249" y="2825203"/>
                  <a:pt x="11869" y="2967546"/>
                </a:cubicBezTo>
                <a:cubicBezTo>
                  <a:pt x="13169" y="2995494"/>
                  <a:pt x="15700" y="3023839"/>
                  <a:pt x="23739" y="3050637"/>
                </a:cubicBezTo>
                <a:cubicBezTo>
                  <a:pt x="27838" y="3064301"/>
                  <a:pt x="41098" y="3073488"/>
                  <a:pt x="47478" y="3086248"/>
                </a:cubicBezTo>
                <a:cubicBezTo>
                  <a:pt x="57007" y="3105306"/>
                  <a:pt x="61014" y="3126893"/>
                  <a:pt x="71217" y="3145599"/>
                </a:cubicBezTo>
                <a:cubicBezTo>
                  <a:pt x="86072" y="3172836"/>
                  <a:pt x="142317" y="3252314"/>
                  <a:pt x="166173" y="3276171"/>
                </a:cubicBezTo>
                <a:cubicBezTo>
                  <a:pt x="176260" y="3286259"/>
                  <a:pt x="189912" y="3291998"/>
                  <a:pt x="201782" y="3299911"/>
                </a:cubicBezTo>
                <a:cubicBezTo>
                  <a:pt x="209695" y="3315738"/>
                  <a:pt x="214006" y="3333957"/>
                  <a:pt x="225521" y="3347392"/>
                </a:cubicBezTo>
                <a:cubicBezTo>
                  <a:pt x="237684" y="3361583"/>
                  <a:pt x="340388" y="3427611"/>
                  <a:pt x="344217" y="3430483"/>
                </a:cubicBezTo>
                <a:lnTo>
                  <a:pt x="439173" y="3501705"/>
                </a:lnTo>
                <a:cubicBezTo>
                  <a:pt x="497639" y="3545557"/>
                  <a:pt x="523518" y="3569388"/>
                  <a:pt x="605347" y="3596666"/>
                </a:cubicBezTo>
                <a:cubicBezTo>
                  <a:pt x="663786" y="3616147"/>
                  <a:pt x="628614" y="3606479"/>
                  <a:pt x="712172" y="3620406"/>
                </a:cubicBezTo>
                <a:cubicBezTo>
                  <a:pt x="803172" y="3612493"/>
                  <a:pt x="894685" y="3609147"/>
                  <a:pt x="985172" y="3596666"/>
                </a:cubicBezTo>
                <a:cubicBezTo>
                  <a:pt x="1009961" y="3593247"/>
                  <a:pt x="1033389" y="3582784"/>
                  <a:pt x="1056389" y="3572926"/>
                </a:cubicBezTo>
                <a:cubicBezTo>
                  <a:pt x="1107240" y="3551132"/>
                  <a:pt x="1221531" y="3490866"/>
                  <a:pt x="1258171" y="3454224"/>
                </a:cubicBezTo>
                <a:cubicBezTo>
                  <a:pt x="1300454" y="3411939"/>
                  <a:pt x="1271556" y="3444677"/>
                  <a:pt x="1317519" y="3371132"/>
                </a:cubicBezTo>
                <a:cubicBezTo>
                  <a:pt x="1325080" y="3359034"/>
                  <a:pt x="1333919" y="3347755"/>
                  <a:pt x="1341258" y="3335522"/>
                </a:cubicBezTo>
                <a:cubicBezTo>
                  <a:pt x="1357670" y="3308168"/>
                  <a:pt x="1372018" y="3279599"/>
                  <a:pt x="1388736" y="3252431"/>
                </a:cubicBezTo>
                <a:cubicBezTo>
                  <a:pt x="1413832" y="3211648"/>
                  <a:pt x="1449983" y="3165542"/>
                  <a:pt x="1471823" y="3121859"/>
                </a:cubicBezTo>
                <a:cubicBezTo>
                  <a:pt x="1477418" y="3110667"/>
                  <a:pt x="1479300" y="3097964"/>
                  <a:pt x="1483693" y="3086248"/>
                </a:cubicBezTo>
                <a:cubicBezTo>
                  <a:pt x="1491174" y="3066297"/>
                  <a:pt x="1497903" y="3045955"/>
                  <a:pt x="1507432" y="3026897"/>
                </a:cubicBezTo>
                <a:cubicBezTo>
                  <a:pt x="1553505" y="2934746"/>
                  <a:pt x="1528953" y="2999583"/>
                  <a:pt x="1578649" y="2920065"/>
                </a:cubicBezTo>
                <a:cubicBezTo>
                  <a:pt x="1594874" y="2894103"/>
                  <a:pt x="1616339" y="2840153"/>
                  <a:pt x="1626127" y="2813234"/>
                </a:cubicBezTo>
                <a:cubicBezTo>
                  <a:pt x="1634678" y="2789716"/>
                  <a:pt x="1642676" y="2765982"/>
                  <a:pt x="1649866" y="2742013"/>
                </a:cubicBezTo>
                <a:cubicBezTo>
                  <a:pt x="1658358" y="2713705"/>
                  <a:pt x="1668765" y="2662613"/>
                  <a:pt x="1673606" y="2635181"/>
                </a:cubicBezTo>
                <a:cubicBezTo>
                  <a:pt x="1681971" y="2587778"/>
                  <a:pt x="1690538" y="2540391"/>
                  <a:pt x="1697345" y="2492739"/>
                </a:cubicBezTo>
                <a:cubicBezTo>
                  <a:pt x="1718236" y="2346488"/>
                  <a:pt x="1705744" y="2437409"/>
                  <a:pt x="1732953" y="2219724"/>
                </a:cubicBezTo>
                <a:cubicBezTo>
                  <a:pt x="1728997" y="2041671"/>
                  <a:pt x="1730962" y="1863388"/>
                  <a:pt x="1721084" y="1685566"/>
                </a:cubicBezTo>
                <a:cubicBezTo>
                  <a:pt x="1719061" y="1649143"/>
                  <a:pt x="1703342" y="1614717"/>
                  <a:pt x="1697345" y="1578734"/>
                </a:cubicBezTo>
                <a:cubicBezTo>
                  <a:pt x="1692485" y="1549570"/>
                  <a:pt x="1682655" y="1425010"/>
                  <a:pt x="1673606" y="1388811"/>
                </a:cubicBezTo>
                <a:cubicBezTo>
                  <a:pt x="1668438" y="1368140"/>
                  <a:pt x="1657779" y="1349244"/>
                  <a:pt x="1649866" y="1329460"/>
                </a:cubicBezTo>
                <a:cubicBezTo>
                  <a:pt x="1645910" y="1285936"/>
                  <a:pt x="1644642" y="1242083"/>
                  <a:pt x="1637997" y="1198888"/>
                </a:cubicBezTo>
                <a:cubicBezTo>
                  <a:pt x="1628794" y="1139066"/>
                  <a:pt x="1609895" y="1080895"/>
                  <a:pt x="1602388" y="1020836"/>
                </a:cubicBezTo>
                <a:cubicBezTo>
                  <a:pt x="1598432" y="989182"/>
                  <a:pt x="1598255" y="956822"/>
                  <a:pt x="1590519" y="925874"/>
                </a:cubicBezTo>
                <a:cubicBezTo>
                  <a:pt x="1586228" y="908707"/>
                  <a:pt x="1572993" y="894961"/>
                  <a:pt x="1566780" y="878393"/>
                </a:cubicBezTo>
                <a:cubicBezTo>
                  <a:pt x="1561052" y="863118"/>
                  <a:pt x="1558449" y="846838"/>
                  <a:pt x="1554910" y="830913"/>
                </a:cubicBezTo>
                <a:cubicBezTo>
                  <a:pt x="1550534" y="811218"/>
                  <a:pt x="1547417" y="791257"/>
                  <a:pt x="1543041" y="771562"/>
                </a:cubicBezTo>
                <a:cubicBezTo>
                  <a:pt x="1539502" y="755636"/>
                  <a:pt x="1534710" y="740007"/>
                  <a:pt x="1531171" y="724081"/>
                </a:cubicBezTo>
                <a:cubicBezTo>
                  <a:pt x="1512072" y="638134"/>
                  <a:pt x="1528642" y="692755"/>
                  <a:pt x="1507432" y="629120"/>
                </a:cubicBezTo>
                <a:cubicBezTo>
                  <a:pt x="1503475" y="486678"/>
                  <a:pt x="1506491" y="343871"/>
                  <a:pt x="1495562" y="201793"/>
                </a:cubicBezTo>
                <a:cubicBezTo>
                  <a:pt x="1494468" y="187569"/>
                  <a:pt x="1478203" y="178942"/>
                  <a:pt x="1471823" y="166182"/>
                </a:cubicBezTo>
                <a:cubicBezTo>
                  <a:pt x="1466228" y="154991"/>
                  <a:pt x="1459954" y="130572"/>
                  <a:pt x="1459954" y="130572"/>
                </a:cubicBezTo>
              </a:path>
            </a:pathLst>
          </a:cu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65380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11270</Words>
  <Application>Microsoft Macintosh PowerPoint</Application>
  <PresentationFormat>On-screen Show (4:3)</PresentationFormat>
  <Paragraphs>5665</Paragraphs>
  <Slides>267</Slides>
  <Notes>186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267</vt:i4>
      </vt:variant>
    </vt:vector>
  </HeadingPairs>
  <TitlesOfParts>
    <vt:vector size="26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is Important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See it Live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is Important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65</cp:revision>
  <dcterms:created xsi:type="dcterms:W3CDTF">2016-03-02T08:52:32Z</dcterms:created>
  <dcterms:modified xsi:type="dcterms:W3CDTF">2016-03-02T18:57:21Z</dcterms:modified>
</cp:coreProperties>
</file>